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66" r:id="rId2"/>
    <p:sldId id="275" r:id="rId3"/>
    <p:sldId id="307" r:id="rId4"/>
    <p:sldId id="306" r:id="rId5"/>
    <p:sldId id="309" r:id="rId6"/>
    <p:sldId id="310" r:id="rId7"/>
    <p:sldId id="317" r:id="rId8"/>
    <p:sldId id="318" r:id="rId9"/>
    <p:sldId id="308" r:id="rId10"/>
    <p:sldId id="273" r:id="rId11"/>
    <p:sldId id="319" r:id="rId12"/>
    <p:sldId id="313" r:id="rId13"/>
    <p:sldId id="297" r:id="rId14"/>
    <p:sldId id="292" r:id="rId15"/>
    <p:sldId id="294" r:id="rId16"/>
    <p:sldId id="295" r:id="rId17"/>
    <p:sldId id="302" r:id="rId18"/>
    <p:sldId id="320" r:id="rId19"/>
    <p:sldId id="321" r:id="rId20"/>
    <p:sldId id="305" r:id="rId21"/>
    <p:sldId id="314" r:id="rId22"/>
    <p:sldId id="315" r:id="rId23"/>
    <p:sldId id="316" r:id="rId24"/>
    <p:sldId id="311" r:id="rId25"/>
  </p:sldIdLst>
  <p:sldSz cx="12192000" cy="6858000"/>
  <p:notesSz cx="6858000" cy="9144000"/>
  <p:embeddedFontLst>
    <p:embeddedFont>
      <p:font typeface="함초롬바탕" panose="02030604000101010101" pitchFamily="18" charset="-128"/>
      <p:regular r:id="rId27"/>
      <p:bold r:id="rId28"/>
    </p:embeddedFont>
    <p:embeddedFont>
      <p:font typeface="맑은 고딕" panose="020B0503020000020004" pitchFamily="34" charset="-127"/>
      <p:regular r:id="rId29"/>
      <p:bold r:id="rId30"/>
    </p:embeddedFont>
    <p:embeddedFont>
      <p:font typeface="맑은 고딕" panose="020B0503020000020004" pitchFamily="34" charset="-127"/>
      <p:regular r:id="rId29"/>
      <p:bold r:id="rId30"/>
    </p:embeddedFont>
    <p:embeddedFont>
      <p:font typeface="BM HANNA Air OTF" panose="020F0502020204030204" pitchFamily="3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60"/>
    <a:srgbClr val="565658"/>
    <a:srgbClr val="F2F2F2"/>
    <a:srgbClr val="F29343"/>
    <a:srgbClr val="EC4A63"/>
    <a:srgbClr val="1A80C0"/>
    <a:srgbClr val="F7D331"/>
    <a:srgbClr val="F9BFC7"/>
    <a:srgbClr val="F59DAA"/>
    <a:srgbClr val="2D3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9" autoAdjust="0"/>
    <p:restoredTop sz="96197" autoAdjust="0"/>
  </p:normalViewPr>
  <p:slideViewPr>
    <p:cSldViewPr snapToGrid="0" showGuides="1">
      <p:cViewPr varScale="1">
        <p:scale>
          <a:sx n="51" d="100"/>
          <a:sy n="51" d="100"/>
        </p:scale>
        <p:origin x="208" y="1648"/>
      </p:cViewPr>
      <p:guideLst>
        <p:guide orient="horz" pos="2205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48"/>
    </p:cViewPr>
  </p:sorterViewPr>
  <p:notesViewPr>
    <p:cSldViewPr snapToGrid="0">
      <p:cViewPr varScale="1">
        <p:scale>
          <a:sx n="86" d="100"/>
          <a:sy n="86" d="100"/>
        </p:scale>
        <p:origin x="9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상욱 이" userId="ceba648188117799" providerId="LiveId" clId="{4A52CC76-5FCD-46AC-9FAF-95F1AFCC5E6C}"/>
    <pc:docChg chg="custSel modSld">
      <pc:chgData name="상욱 이" userId="ceba648188117799" providerId="LiveId" clId="{4A52CC76-5FCD-46AC-9FAF-95F1AFCC5E6C}" dt="2023-06-13T07:29:23.884" v="114" actId="1076"/>
      <pc:docMkLst>
        <pc:docMk/>
      </pc:docMkLst>
      <pc:sldChg chg="addSp delSp modSp mod delAnim modAnim">
        <pc:chgData name="상욱 이" userId="ceba648188117799" providerId="LiveId" clId="{4A52CC76-5FCD-46AC-9FAF-95F1AFCC5E6C}" dt="2023-06-13T07:29:23.884" v="114" actId="1076"/>
        <pc:sldMkLst>
          <pc:docMk/>
          <pc:sldMk cId="4084362926" sldId="315"/>
        </pc:sldMkLst>
        <pc:spChg chg="add mod">
          <ac:chgData name="상욱 이" userId="ceba648188117799" providerId="LiveId" clId="{4A52CC76-5FCD-46AC-9FAF-95F1AFCC5E6C}" dt="2023-06-13T07:29:23.884" v="114" actId="1076"/>
          <ac:spMkLst>
            <pc:docMk/>
            <pc:sldMk cId="4084362926" sldId="315"/>
            <ac:spMk id="8" creationId="{B5341398-7825-40C2-CC08-5686D8C12F03}"/>
          </ac:spMkLst>
        </pc:spChg>
        <pc:spChg chg="add mod">
          <ac:chgData name="상욱 이" userId="ceba648188117799" providerId="LiveId" clId="{4A52CC76-5FCD-46AC-9FAF-95F1AFCC5E6C}" dt="2023-06-13T07:29:18.576" v="112" actId="1076"/>
          <ac:spMkLst>
            <pc:docMk/>
            <pc:sldMk cId="4084362926" sldId="315"/>
            <ac:spMk id="9" creationId="{E200C66F-7637-D89F-712C-B746585B8804}"/>
          </ac:spMkLst>
        </pc:spChg>
        <pc:picChg chg="add mod">
          <ac:chgData name="상욱 이" userId="ceba648188117799" providerId="LiveId" clId="{4A52CC76-5FCD-46AC-9FAF-95F1AFCC5E6C}" dt="2023-06-13T07:29:02.480" v="44" actId="14100"/>
          <ac:picMkLst>
            <pc:docMk/>
            <pc:sldMk cId="4084362926" sldId="315"/>
            <ac:picMk id="4" creationId="{F6F99D58-8472-4560-5085-14352FCF8ADB}"/>
          </ac:picMkLst>
        </pc:picChg>
        <pc:picChg chg="del mod">
          <ac:chgData name="상욱 이" userId="ceba648188117799" providerId="LiveId" clId="{4A52CC76-5FCD-46AC-9FAF-95F1AFCC5E6C}" dt="2023-06-13T07:15:05.130" v="1" actId="478"/>
          <ac:picMkLst>
            <pc:docMk/>
            <pc:sldMk cId="4084362926" sldId="315"/>
            <ac:picMk id="5" creationId="{21A3CA63-E7CE-EFE8-2CD3-77DD897F386F}"/>
          </ac:picMkLst>
        </pc:picChg>
        <pc:picChg chg="add mod">
          <ac:chgData name="상욱 이" userId="ceba648188117799" providerId="LiveId" clId="{4A52CC76-5FCD-46AC-9FAF-95F1AFCC5E6C}" dt="2023-06-13T07:28:35.224" v="13" actId="1076"/>
          <ac:picMkLst>
            <pc:docMk/>
            <pc:sldMk cId="4084362926" sldId="315"/>
            <ac:picMk id="7" creationId="{DD33FFC3-0D33-A6F1-6016-9D8007361C5D}"/>
          </ac:picMkLst>
        </pc:picChg>
      </pc:sldChg>
    </pc:docChg>
  </pc:docChgLst>
  <pc:docChgLst>
    <pc:chgData name="상욱 이" userId="ceba648188117799" providerId="LiveId" clId="{CCC16365-A077-4E02-8CC7-DB89A1DF4218}"/>
    <pc:docChg chg="undo custSel addSld delSld modSld sldOrd">
      <pc:chgData name="상욱 이" userId="ceba648188117799" providerId="LiveId" clId="{CCC16365-A077-4E02-8CC7-DB89A1DF4218}" dt="2023-06-13T05:37:07.439" v="3306"/>
      <pc:docMkLst>
        <pc:docMk/>
      </pc:docMkLst>
      <pc:sldChg chg="addSp delSp modSp mod setBg">
        <pc:chgData name="상욱 이" userId="ceba648188117799" providerId="LiveId" clId="{CCC16365-A077-4E02-8CC7-DB89A1DF4218}" dt="2023-06-12T08:30:13.983" v="2478" actId="2711"/>
        <pc:sldMkLst>
          <pc:docMk/>
          <pc:sldMk cId="2661920389" sldId="266"/>
        </pc:sldMkLst>
        <pc:spChg chg="mod ord">
          <ac:chgData name="상욱 이" userId="ceba648188117799" providerId="LiveId" clId="{CCC16365-A077-4E02-8CC7-DB89A1DF4218}" dt="2023-06-12T07:35:38.518" v="1641" actId="207"/>
          <ac:spMkLst>
            <pc:docMk/>
            <pc:sldMk cId="2661920389" sldId="266"/>
            <ac:spMk id="2" creationId="{A8297CF4-9475-90E0-F5C1-11F13A151F64}"/>
          </ac:spMkLst>
        </pc:spChg>
        <pc:spChg chg="mod ord">
          <ac:chgData name="상욱 이" userId="ceba648188117799" providerId="LiveId" clId="{CCC16365-A077-4E02-8CC7-DB89A1DF4218}" dt="2023-06-12T07:35:41.670" v="1642" actId="207"/>
          <ac:spMkLst>
            <pc:docMk/>
            <pc:sldMk cId="2661920389" sldId="266"/>
            <ac:spMk id="3" creationId="{F960309C-9980-081B-E923-5A9D75373516}"/>
          </ac:spMkLst>
        </pc:spChg>
        <pc:spChg chg="add mod ord">
          <ac:chgData name="상욱 이" userId="ceba648188117799" providerId="LiveId" clId="{CCC16365-A077-4E02-8CC7-DB89A1DF4218}" dt="2023-06-12T08:30:00.602" v="2476" actId="2711"/>
          <ac:spMkLst>
            <pc:docMk/>
            <pc:sldMk cId="2661920389" sldId="266"/>
            <ac:spMk id="4" creationId="{EACA7C2D-4C50-8F79-326A-C369B0DABF25}"/>
          </ac:spMkLst>
        </pc:spChg>
        <pc:spChg chg="add mod ord">
          <ac:chgData name="상욱 이" userId="ceba648188117799" providerId="LiveId" clId="{CCC16365-A077-4E02-8CC7-DB89A1DF4218}" dt="2023-06-12T08:30:09.600" v="2477" actId="2711"/>
          <ac:spMkLst>
            <pc:docMk/>
            <pc:sldMk cId="2661920389" sldId="266"/>
            <ac:spMk id="5" creationId="{7A6827DE-EB93-08E5-392F-43567CE16658}"/>
          </ac:spMkLst>
        </pc:spChg>
        <pc:spChg chg="add del mod">
          <ac:chgData name="상욱 이" userId="ceba648188117799" providerId="LiveId" clId="{CCC16365-A077-4E02-8CC7-DB89A1DF4218}" dt="2023-06-12T07:34:30.452" v="1627" actId="478"/>
          <ac:spMkLst>
            <pc:docMk/>
            <pc:sldMk cId="2661920389" sldId="266"/>
            <ac:spMk id="6" creationId="{680013FD-D621-D479-04C6-2289D7F1A637}"/>
          </ac:spMkLst>
        </pc:spChg>
        <pc:spChg chg="add del mod ord">
          <ac:chgData name="상욱 이" userId="ceba648188117799" providerId="LiveId" clId="{CCC16365-A077-4E02-8CC7-DB89A1DF4218}" dt="2023-06-12T07:35:59.125" v="1647" actId="1076"/>
          <ac:spMkLst>
            <pc:docMk/>
            <pc:sldMk cId="2661920389" sldId="266"/>
            <ac:spMk id="9" creationId="{3F27DEB0-BF4D-F00E-5520-141DE37FD373}"/>
          </ac:spMkLst>
        </pc:spChg>
        <pc:spChg chg="del mod">
          <ac:chgData name="상욱 이" userId="ceba648188117799" providerId="LiveId" clId="{CCC16365-A077-4E02-8CC7-DB89A1DF4218}" dt="2023-06-12T07:34:50.549" v="1632" actId="478"/>
          <ac:spMkLst>
            <pc:docMk/>
            <pc:sldMk cId="2661920389" sldId="266"/>
            <ac:spMk id="10" creationId="{4D93DA93-7731-165F-D784-5EBE6478085F}"/>
          </ac:spMkLst>
        </pc:spChg>
        <pc:spChg chg="mod">
          <ac:chgData name="상욱 이" userId="ceba648188117799" providerId="LiveId" clId="{CCC16365-A077-4E02-8CC7-DB89A1DF4218}" dt="2023-06-12T07:36:10.296" v="1649" actId="14100"/>
          <ac:spMkLst>
            <pc:docMk/>
            <pc:sldMk cId="2661920389" sldId="266"/>
            <ac:spMk id="11" creationId="{13D6BA79-C0FC-836E-36CF-0D9F6A103454}"/>
          </ac:spMkLst>
        </pc:spChg>
        <pc:spChg chg="mod ord">
          <ac:chgData name="상욱 이" userId="ceba648188117799" providerId="LiveId" clId="{CCC16365-A077-4E02-8CC7-DB89A1DF4218}" dt="2023-06-12T08:30:13.983" v="2478" actId="2711"/>
          <ac:spMkLst>
            <pc:docMk/>
            <pc:sldMk cId="2661920389" sldId="266"/>
            <ac:spMk id="12" creationId="{00000000-0000-0000-0000-000000000000}"/>
          </ac:spMkLst>
        </pc:spChg>
        <pc:grpChg chg="add mod">
          <ac:chgData name="상욱 이" userId="ceba648188117799" providerId="LiveId" clId="{CCC16365-A077-4E02-8CC7-DB89A1DF4218}" dt="2023-06-12T07:35:30.539" v="1639" actId="14100"/>
          <ac:grpSpMkLst>
            <pc:docMk/>
            <pc:sldMk cId="2661920389" sldId="266"/>
            <ac:grpSpMk id="7" creationId="{348DAAF6-9E3B-99BD-1A97-9C060A06700F}"/>
          </ac:grpSpMkLst>
        </pc:grpChg>
        <pc:cxnChg chg="mod ord">
          <ac:chgData name="상욱 이" userId="ceba648188117799" providerId="LiveId" clId="{CCC16365-A077-4E02-8CC7-DB89A1DF4218}" dt="2023-06-12T07:35:17.716" v="1637" actId="166"/>
          <ac:cxnSpMkLst>
            <pc:docMk/>
            <pc:sldMk cId="2661920389" sldId="266"/>
            <ac:cxnSpMk id="8" creationId="{00000000-0000-0000-0000-000000000000}"/>
          </ac:cxnSpMkLst>
        </pc:cxnChg>
      </pc:sldChg>
      <pc:sldChg chg="del">
        <pc:chgData name="상욱 이" userId="ceba648188117799" providerId="LiveId" clId="{CCC16365-A077-4E02-8CC7-DB89A1DF4218}" dt="2023-06-12T07:33:18.066" v="1593" actId="47"/>
        <pc:sldMkLst>
          <pc:docMk/>
          <pc:sldMk cId="1443488727" sldId="270"/>
        </pc:sldMkLst>
      </pc:sldChg>
      <pc:sldChg chg="addSp delSp modSp mod setBg">
        <pc:chgData name="상욱 이" userId="ceba648188117799" providerId="LiveId" clId="{CCC16365-A077-4E02-8CC7-DB89A1DF4218}" dt="2023-06-12T08:30:46.957" v="2486" actId="20577"/>
        <pc:sldMkLst>
          <pc:docMk/>
          <pc:sldMk cId="513930422" sldId="273"/>
        </pc:sldMkLst>
        <pc:spChg chg="add">
          <ac:chgData name="상욱 이" userId="ceba648188117799" providerId="LiveId" clId="{CCC16365-A077-4E02-8CC7-DB89A1DF4218}" dt="2023-06-12T06:30:18.050" v="501"/>
          <ac:spMkLst>
            <pc:docMk/>
            <pc:sldMk cId="513930422" sldId="273"/>
            <ac:spMk id="2" creationId="{480351B8-4488-4C94-4C7C-1341001BBBC0}"/>
          </ac:spMkLst>
        </pc:spChg>
        <pc:spChg chg="del">
          <ac:chgData name="상욱 이" userId="ceba648188117799" providerId="LiveId" clId="{CCC16365-A077-4E02-8CC7-DB89A1DF4218}" dt="2023-06-12T06:25:54.626" v="496" actId="478"/>
          <ac:spMkLst>
            <pc:docMk/>
            <pc:sldMk cId="513930422" sldId="273"/>
            <ac:spMk id="3" creationId="{0AE2C08E-445E-3220-8553-FD68D7EEE6ED}"/>
          </ac:spMkLst>
        </pc:spChg>
        <pc:spChg chg="add del mod">
          <ac:chgData name="상욱 이" userId="ceba648188117799" providerId="LiveId" clId="{CCC16365-A077-4E02-8CC7-DB89A1DF4218}" dt="2023-06-12T06:30:22.867" v="503" actId="478"/>
          <ac:spMkLst>
            <pc:docMk/>
            <pc:sldMk cId="513930422" sldId="273"/>
            <ac:spMk id="4" creationId="{EBB148E2-C8A4-171E-064D-1F2F04637FCD}"/>
          </ac:spMkLst>
        </pc:spChg>
        <pc:spChg chg="add del mod">
          <ac:chgData name="상욱 이" userId="ceba648188117799" providerId="LiveId" clId="{CCC16365-A077-4E02-8CC7-DB89A1DF4218}" dt="2023-06-12T06:30:36.744" v="505" actId="478"/>
          <ac:spMkLst>
            <pc:docMk/>
            <pc:sldMk cId="513930422" sldId="273"/>
            <ac:spMk id="7" creationId="{93ADFE99-9827-B3A7-5A53-1A9888A68C1F}"/>
          </ac:spMkLst>
        </pc:spChg>
        <pc:spChg chg="del">
          <ac:chgData name="상욱 이" userId="ceba648188117799" providerId="LiveId" clId="{CCC16365-A077-4E02-8CC7-DB89A1DF4218}" dt="2023-06-12T06:25:56.468" v="498" actId="478"/>
          <ac:spMkLst>
            <pc:docMk/>
            <pc:sldMk cId="513930422" sldId="273"/>
            <ac:spMk id="8" creationId="{B59161EA-3E1D-B77D-2FE0-C89517C668CD}"/>
          </ac:spMkLst>
        </pc:spChg>
        <pc:spChg chg="del">
          <ac:chgData name="상욱 이" userId="ceba648188117799" providerId="LiveId" clId="{CCC16365-A077-4E02-8CC7-DB89A1DF4218}" dt="2023-06-12T06:25:56.063" v="497" actId="478"/>
          <ac:spMkLst>
            <pc:docMk/>
            <pc:sldMk cId="513930422" sldId="273"/>
            <ac:spMk id="9" creationId="{C0BE0610-CDEA-0B06-C28D-EE88F17E49C4}"/>
          </ac:spMkLst>
        </pc:spChg>
        <pc:spChg chg="add mod">
          <ac:chgData name="상욱 이" userId="ceba648188117799" providerId="LiveId" clId="{CCC16365-A077-4E02-8CC7-DB89A1DF4218}" dt="2023-06-12T06:32:14.129" v="515" actId="1076"/>
          <ac:spMkLst>
            <pc:docMk/>
            <pc:sldMk cId="513930422" sldId="273"/>
            <ac:spMk id="10" creationId="{4CDF6A69-4A73-42BE-A4EF-83B66ADA2C3A}"/>
          </ac:spMkLst>
        </pc:spChg>
        <pc:spChg chg="add mod">
          <ac:chgData name="상욱 이" userId="ceba648188117799" providerId="LiveId" clId="{CCC16365-A077-4E02-8CC7-DB89A1DF4218}" dt="2023-06-12T06:34:18.934" v="523" actId="1076"/>
          <ac:spMkLst>
            <pc:docMk/>
            <pc:sldMk cId="513930422" sldId="273"/>
            <ac:spMk id="11" creationId="{DC35FEB7-11B8-7781-67C3-C06460B3A1DB}"/>
          </ac:spMkLst>
        </pc:spChg>
        <pc:spChg chg="mod">
          <ac:chgData name="상욱 이" userId="ceba648188117799" providerId="LiveId" clId="{CCC16365-A077-4E02-8CC7-DB89A1DF4218}" dt="2023-06-12T08:30:46.957" v="2486" actId="20577"/>
          <ac:spMkLst>
            <pc:docMk/>
            <pc:sldMk cId="513930422" sldId="273"/>
            <ac:spMk id="141" creationId="{00000000-0000-0000-0000-000000000000}"/>
          </ac:spMkLst>
        </pc:spChg>
        <pc:graphicFrameChg chg="add del mod">
          <ac:chgData name="상욱 이" userId="ceba648188117799" providerId="LiveId" clId="{CCC16365-A077-4E02-8CC7-DB89A1DF4218}" dt="2023-06-12T06:30:36.744" v="505" actId="478"/>
          <ac:graphicFrameMkLst>
            <pc:docMk/>
            <pc:sldMk cId="513930422" sldId="273"/>
            <ac:graphicFrameMk id="5" creationId="{14BB3A17-FA6F-B919-A692-8255D64874C1}"/>
          </ac:graphicFrameMkLst>
        </pc:graphicFrameChg>
        <pc:picChg chg="add del mod">
          <ac:chgData name="상욱 이" userId="ceba648188117799" providerId="LiveId" clId="{CCC16365-A077-4E02-8CC7-DB89A1DF4218}" dt="2023-06-12T06:30:36.744" v="505" actId="478"/>
          <ac:picMkLst>
            <pc:docMk/>
            <pc:sldMk cId="513930422" sldId="273"/>
            <ac:picMk id="1027" creationId="{B0BFDD93-64EB-237D-7796-9367F32E4C4E}"/>
          </ac:picMkLst>
        </pc:picChg>
        <pc:picChg chg="add del mod">
          <ac:chgData name="상욱 이" userId="ceba648188117799" providerId="LiveId" clId="{CCC16365-A077-4E02-8CC7-DB89A1DF4218}" dt="2023-06-12T06:32:19.434" v="517" actId="478"/>
          <ac:picMkLst>
            <pc:docMk/>
            <pc:sldMk cId="513930422" sldId="273"/>
            <ac:picMk id="1029" creationId="{43285FB3-870E-5905-78AE-FBC4C8EF375F}"/>
          </ac:picMkLst>
        </pc:picChg>
        <pc:picChg chg="add mod">
          <ac:chgData name="상욱 이" userId="ceba648188117799" providerId="LiveId" clId="{CCC16365-A077-4E02-8CC7-DB89A1DF4218}" dt="2023-06-12T06:34:36.201" v="528" actId="1076"/>
          <ac:picMkLst>
            <pc:docMk/>
            <pc:sldMk cId="513930422" sldId="273"/>
            <ac:picMk id="1031" creationId="{E60637D2-F3B5-01D1-82A0-BFFC07850F14}"/>
          </ac:picMkLst>
        </pc:picChg>
      </pc:sldChg>
      <pc:sldChg chg="addSp delSp modSp mod setBg">
        <pc:chgData name="상욱 이" userId="ceba648188117799" providerId="LiveId" clId="{CCC16365-A077-4E02-8CC7-DB89A1DF4218}" dt="2023-06-12T08:29:33.045" v="2475"/>
        <pc:sldMkLst>
          <pc:docMk/>
          <pc:sldMk cId="655668312" sldId="275"/>
        </pc:sldMkLst>
        <pc:spChg chg="add del mod">
          <ac:chgData name="상욱 이" userId="ceba648188117799" providerId="LiveId" clId="{CCC16365-A077-4E02-8CC7-DB89A1DF4218}" dt="2023-06-12T07:31:10.933" v="1584" actId="478"/>
          <ac:spMkLst>
            <pc:docMk/>
            <pc:sldMk cId="655668312" sldId="275"/>
            <ac:spMk id="2" creationId="{5D4BFB53-ECC8-C206-5D9D-E0A9B42591EC}"/>
          </ac:spMkLst>
        </pc:spChg>
        <pc:spChg chg="add mod">
          <ac:chgData name="상욱 이" userId="ceba648188117799" providerId="LiveId" clId="{CCC16365-A077-4E02-8CC7-DB89A1DF4218}" dt="2023-06-12T07:32:58.523" v="1591" actId="1076"/>
          <ac:spMkLst>
            <pc:docMk/>
            <pc:sldMk cId="655668312" sldId="275"/>
            <ac:spMk id="3" creationId="{127EA830-EC79-1D4D-E146-B840306AB74B}"/>
          </ac:spMkLst>
        </pc:spChg>
        <pc:spChg chg="add mod">
          <ac:chgData name="상욱 이" userId="ceba648188117799" providerId="LiveId" clId="{CCC16365-A077-4E02-8CC7-DB89A1DF4218}" dt="2023-06-12T07:32:58.523" v="1591" actId="1076"/>
          <ac:spMkLst>
            <pc:docMk/>
            <pc:sldMk cId="655668312" sldId="275"/>
            <ac:spMk id="4" creationId="{F6132EB6-D901-14BB-37EF-DAD2FA0E648B}"/>
          </ac:spMkLst>
        </pc:spChg>
        <pc:spChg chg="add mod">
          <ac:chgData name="상욱 이" userId="ceba648188117799" providerId="LiveId" clId="{CCC16365-A077-4E02-8CC7-DB89A1DF4218}" dt="2023-06-12T07:32:58.523" v="1591" actId="1076"/>
          <ac:spMkLst>
            <pc:docMk/>
            <pc:sldMk cId="655668312" sldId="275"/>
            <ac:spMk id="5" creationId="{A9A8C0B5-FE5C-175A-9276-782338A6B876}"/>
          </ac:spMkLst>
        </pc:spChg>
        <pc:spChg chg="mod">
          <ac:chgData name="상욱 이" userId="ceba648188117799" providerId="LiveId" clId="{CCC16365-A077-4E02-8CC7-DB89A1DF4218}" dt="2023-06-12T07:03:53.405" v="671" actId="14100"/>
          <ac:spMkLst>
            <pc:docMk/>
            <pc:sldMk cId="655668312" sldId="275"/>
            <ac:spMk id="8" creationId="{3F6FE179-5243-41AC-B311-17F6E55D5606}"/>
          </ac:spMkLst>
        </pc:spChg>
        <pc:spChg chg="mod">
          <ac:chgData name="상욱 이" userId="ceba648188117799" providerId="LiveId" clId="{CCC16365-A077-4E02-8CC7-DB89A1DF4218}" dt="2023-06-12T07:32:58.523" v="1591" actId="1076"/>
          <ac:spMkLst>
            <pc:docMk/>
            <pc:sldMk cId="655668312" sldId="275"/>
            <ac:spMk id="12" creationId="{7CA2D066-5965-AF1C-A72E-8164DCF369FA}"/>
          </ac:spMkLst>
        </pc:spChg>
        <pc:spChg chg="mod">
          <ac:chgData name="상욱 이" userId="ceba648188117799" providerId="LiveId" clId="{CCC16365-A077-4E02-8CC7-DB89A1DF4218}" dt="2023-06-12T07:32:58.523" v="1591" actId="1076"/>
          <ac:spMkLst>
            <pc:docMk/>
            <pc:sldMk cId="655668312" sldId="275"/>
            <ac:spMk id="13" creationId="{14EE6AC1-2EED-06D6-A577-9729BB448780}"/>
          </ac:spMkLst>
        </pc:spChg>
        <pc:spChg chg="mod">
          <ac:chgData name="상욱 이" userId="ceba648188117799" providerId="LiveId" clId="{CCC16365-A077-4E02-8CC7-DB89A1DF4218}" dt="2023-06-12T07:39:13.552" v="1687"/>
          <ac:spMkLst>
            <pc:docMk/>
            <pc:sldMk cId="655668312" sldId="275"/>
            <ac:spMk id="14" creationId="{AE8C653C-B215-882D-B64B-7B294EAE08D2}"/>
          </ac:spMkLst>
        </pc:spChg>
      </pc:sldChg>
      <pc:sldChg chg="modSp del mod">
        <pc:chgData name="상욱 이" userId="ceba648188117799" providerId="LiveId" clId="{CCC16365-A077-4E02-8CC7-DB89A1DF4218}" dt="2023-06-12T07:33:16.228" v="1592" actId="47"/>
        <pc:sldMkLst>
          <pc:docMk/>
          <pc:sldMk cId="1719365338" sldId="291"/>
        </pc:sldMkLst>
        <pc:spChg chg="mod">
          <ac:chgData name="상욱 이" userId="ceba648188117799" providerId="LiveId" clId="{CCC16365-A077-4E02-8CC7-DB89A1DF4218}" dt="2023-06-11T12:13:13.569" v="12" actId="20577"/>
          <ac:spMkLst>
            <pc:docMk/>
            <pc:sldMk cId="1719365338" sldId="291"/>
            <ac:spMk id="7" creationId="{00000000-0000-0000-0000-000000000000}"/>
          </ac:spMkLst>
        </pc:spChg>
      </pc:sldChg>
      <pc:sldChg chg="add del ord">
        <pc:chgData name="상욱 이" userId="ceba648188117799" providerId="LiveId" clId="{CCC16365-A077-4E02-8CC7-DB89A1DF4218}" dt="2023-06-13T05:35:10.983" v="3277" actId="20578"/>
        <pc:sldMkLst>
          <pc:docMk/>
          <pc:sldMk cId="3685699920" sldId="292"/>
        </pc:sldMkLst>
      </pc:sldChg>
      <pc:sldChg chg="del">
        <pc:chgData name="상욱 이" userId="ceba648188117799" providerId="LiveId" clId="{CCC16365-A077-4E02-8CC7-DB89A1DF4218}" dt="2023-06-12T07:33:18.746" v="1594" actId="47"/>
        <pc:sldMkLst>
          <pc:docMk/>
          <pc:sldMk cId="2611078756" sldId="293"/>
        </pc:sldMkLst>
      </pc:sldChg>
      <pc:sldChg chg="add del ord">
        <pc:chgData name="상욱 이" userId="ceba648188117799" providerId="LiveId" clId="{CCC16365-A077-4E02-8CC7-DB89A1DF4218}" dt="2023-06-13T05:35:10.983" v="3277" actId="20578"/>
        <pc:sldMkLst>
          <pc:docMk/>
          <pc:sldMk cId="2100412697" sldId="294"/>
        </pc:sldMkLst>
      </pc:sldChg>
      <pc:sldChg chg="add del ord">
        <pc:chgData name="상욱 이" userId="ceba648188117799" providerId="LiveId" clId="{CCC16365-A077-4E02-8CC7-DB89A1DF4218}" dt="2023-06-13T05:35:10.983" v="3277" actId="20578"/>
        <pc:sldMkLst>
          <pc:docMk/>
          <pc:sldMk cId="1938515090" sldId="295"/>
        </pc:sldMkLst>
      </pc:sldChg>
      <pc:sldChg chg="add del ord">
        <pc:chgData name="상욱 이" userId="ceba648188117799" providerId="LiveId" clId="{CCC16365-A077-4E02-8CC7-DB89A1DF4218}" dt="2023-06-13T05:35:10.983" v="3277" actId="20578"/>
        <pc:sldMkLst>
          <pc:docMk/>
          <pc:sldMk cId="2147715161" sldId="297"/>
        </pc:sldMkLst>
      </pc:sldChg>
      <pc:sldChg chg="del">
        <pc:chgData name="상욱 이" userId="ceba648188117799" providerId="LiveId" clId="{CCC16365-A077-4E02-8CC7-DB89A1DF4218}" dt="2023-06-12T07:33:25.723" v="1602" actId="47"/>
        <pc:sldMkLst>
          <pc:docMk/>
          <pc:sldMk cId="2051275557" sldId="298"/>
        </pc:sldMkLst>
      </pc:sldChg>
      <pc:sldChg chg="del">
        <pc:chgData name="상욱 이" userId="ceba648188117799" providerId="LiveId" clId="{CCC16365-A077-4E02-8CC7-DB89A1DF4218}" dt="2023-06-12T07:33:25.036" v="1601" actId="47"/>
        <pc:sldMkLst>
          <pc:docMk/>
          <pc:sldMk cId="3284914564" sldId="299"/>
        </pc:sldMkLst>
      </pc:sldChg>
      <pc:sldChg chg="del">
        <pc:chgData name="상욱 이" userId="ceba648188117799" providerId="LiveId" clId="{CCC16365-A077-4E02-8CC7-DB89A1DF4218}" dt="2023-06-12T07:33:20.816" v="1596" actId="47"/>
        <pc:sldMkLst>
          <pc:docMk/>
          <pc:sldMk cId="1773979839" sldId="300"/>
        </pc:sldMkLst>
      </pc:sldChg>
      <pc:sldChg chg="del">
        <pc:chgData name="상욱 이" userId="ceba648188117799" providerId="LiveId" clId="{CCC16365-A077-4E02-8CC7-DB89A1DF4218}" dt="2023-06-12T07:33:19.577" v="1595" actId="47"/>
        <pc:sldMkLst>
          <pc:docMk/>
          <pc:sldMk cId="1987434525" sldId="301"/>
        </pc:sldMkLst>
      </pc:sldChg>
      <pc:sldChg chg="add ord">
        <pc:chgData name="상욱 이" userId="ceba648188117799" providerId="LiveId" clId="{CCC16365-A077-4E02-8CC7-DB89A1DF4218}" dt="2023-06-13T05:35:10.983" v="3277" actId="20578"/>
        <pc:sldMkLst>
          <pc:docMk/>
          <pc:sldMk cId="1625213265" sldId="302"/>
        </pc:sldMkLst>
      </pc:sldChg>
      <pc:sldChg chg="add del">
        <pc:chgData name="상욱 이" userId="ceba648188117799" providerId="LiveId" clId="{CCC16365-A077-4E02-8CC7-DB89A1DF4218}" dt="2023-06-12T07:33:24.310" v="1600" actId="47"/>
        <pc:sldMkLst>
          <pc:docMk/>
          <pc:sldMk cId="2750215808" sldId="302"/>
        </pc:sldMkLst>
      </pc:sldChg>
      <pc:sldChg chg="add del">
        <pc:chgData name="상욱 이" userId="ceba648188117799" providerId="LiveId" clId="{CCC16365-A077-4E02-8CC7-DB89A1DF4218}" dt="2023-06-12T06:25:19.774" v="491" actId="47"/>
        <pc:sldMkLst>
          <pc:docMk/>
          <pc:sldMk cId="1611399829" sldId="303"/>
        </pc:sldMkLst>
      </pc:sldChg>
      <pc:sldChg chg="new del ord">
        <pc:chgData name="상욱 이" userId="ceba648188117799" providerId="LiveId" clId="{CCC16365-A077-4E02-8CC7-DB89A1DF4218}" dt="2023-06-12T07:33:40.702" v="1607" actId="47"/>
        <pc:sldMkLst>
          <pc:docMk/>
          <pc:sldMk cId="2954101966" sldId="303"/>
        </pc:sldMkLst>
      </pc:sldChg>
      <pc:sldChg chg="addSp delSp modSp add del mod setBg">
        <pc:chgData name="상욱 이" userId="ceba648188117799" providerId="LiveId" clId="{CCC16365-A077-4E02-8CC7-DB89A1DF4218}" dt="2023-06-13T05:35:37.487" v="3278" actId="47"/>
        <pc:sldMkLst>
          <pc:docMk/>
          <pc:sldMk cId="2002264798" sldId="304"/>
        </pc:sldMkLst>
        <pc:spChg chg="add mod">
          <ac:chgData name="상욱 이" userId="ceba648188117799" providerId="LiveId" clId="{CCC16365-A077-4E02-8CC7-DB89A1DF4218}" dt="2023-06-12T06:31:44.226" v="509" actId="1076"/>
          <ac:spMkLst>
            <pc:docMk/>
            <pc:sldMk cId="2002264798" sldId="304"/>
            <ac:spMk id="2" creationId="{0B51D457-F05D-F3ED-8677-7239AC7211D8}"/>
          </ac:spMkLst>
        </pc:spChg>
        <pc:spChg chg="add del mod">
          <ac:chgData name="상욱 이" userId="ceba648188117799" providerId="LiveId" clId="{CCC16365-A077-4E02-8CC7-DB89A1DF4218}" dt="2023-06-12T06:32:07.266" v="511" actId="478"/>
          <ac:spMkLst>
            <pc:docMk/>
            <pc:sldMk cId="2002264798" sldId="304"/>
            <ac:spMk id="3" creationId="{D10AC758-B4C4-7453-478A-AE7925E3DA12}"/>
          </ac:spMkLst>
        </pc:spChg>
        <pc:spChg chg="mod">
          <ac:chgData name="상욱 이" userId="ceba648188117799" providerId="LiveId" clId="{CCC16365-A077-4E02-8CC7-DB89A1DF4218}" dt="2023-06-12T08:30:52.778" v="2488" actId="20577"/>
          <ac:spMkLst>
            <pc:docMk/>
            <pc:sldMk cId="2002264798" sldId="304"/>
            <ac:spMk id="141" creationId="{00000000-0000-0000-0000-000000000000}"/>
          </ac:spMkLst>
        </pc:spChg>
        <pc:picChg chg="add del mod">
          <ac:chgData name="상욱 이" userId="ceba648188117799" providerId="LiveId" clId="{CCC16365-A077-4E02-8CC7-DB89A1DF4218}" dt="2023-06-12T06:32:07.266" v="511" actId="478"/>
          <ac:picMkLst>
            <pc:docMk/>
            <pc:sldMk cId="2002264798" sldId="304"/>
            <ac:picMk id="4" creationId="{9EAC5895-8804-51B6-A728-2C02CDD05768}"/>
          </ac:picMkLst>
        </pc:picChg>
        <pc:picChg chg="add del mod">
          <ac:chgData name="상욱 이" userId="ceba648188117799" providerId="LiveId" clId="{CCC16365-A077-4E02-8CC7-DB89A1DF4218}" dt="2023-06-12T06:32:08.195" v="512" actId="478"/>
          <ac:picMkLst>
            <pc:docMk/>
            <pc:sldMk cId="2002264798" sldId="304"/>
            <ac:picMk id="2049" creationId="{95909054-6C00-8934-61A5-C74B63AB0664}"/>
          </ac:picMkLst>
        </pc:picChg>
      </pc:sldChg>
      <pc:sldChg chg="add ord">
        <pc:chgData name="상욱 이" userId="ceba648188117799" providerId="LiveId" clId="{CCC16365-A077-4E02-8CC7-DB89A1DF4218}" dt="2023-06-13T05:35:10.983" v="3277" actId="20578"/>
        <pc:sldMkLst>
          <pc:docMk/>
          <pc:sldMk cId="2381181249" sldId="305"/>
        </pc:sldMkLst>
      </pc:sldChg>
      <pc:sldChg chg="modSp add del mod">
        <pc:chgData name="상욱 이" userId="ceba648188117799" providerId="LiveId" clId="{CCC16365-A077-4E02-8CC7-DB89A1DF4218}" dt="2023-06-12T08:28:57.916" v="2466" actId="47"/>
        <pc:sldMkLst>
          <pc:docMk/>
          <pc:sldMk cId="3550405263" sldId="305"/>
        </pc:sldMkLst>
        <pc:spChg chg="mod">
          <ac:chgData name="상욱 이" userId="ceba648188117799" providerId="LiveId" clId="{CCC16365-A077-4E02-8CC7-DB89A1DF4218}" dt="2023-06-12T07:40:20.891" v="1691" actId="20577"/>
          <ac:spMkLst>
            <pc:docMk/>
            <pc:sldMk cId="3550405263" sldId="305"/>
            <ac:spMk id="141" creationId="{00000000-0000-0000-0000-000000000000}"/>
          </ac:spMkLst>
        </pc:spChg>
        <pc:picChg chg="mod">
          <ac:chgData name="상욱 이" userId="ceba648188117799" providerId="LiveId" clId="{CCC16365-A077-4E02-8CC7-DB89A1DF4218}" dt="2023-06-12T08:04:48.565" v="2225" actId="1076"/>
          <ac:picMkLst>
            <pc:docMk/>
            <pc:sldMk cId="3550405263" sldId="305"/>
            <ac:picMk id="1029" creationId="{43285FB3-870E-5905-78AE-FBC4C8EF375F}"/>
          </ac:picMkLst>
        </pc:picChg>
      </pc:sldChg>
      <pc:sldChg chg="addSp delSp modSp add mod ord setBg">
        <pc:chgData name="상욱 이" userId="ceba648188117799" providerId="LiveId" clId="{CCC16365-A077-4E02-8CC7-DB89A1DF4218}" dt="2023-06-12T08:30:26.626" v="2479" actId="20577"/>
        <pc:sldMkLst>
          <pc:docMk/>
          <pc:sldMk cId="118914429" sldId="306"/>
        </pc:sldMkLst>
        <pc:spChg chg="add mod">
          <ac:chgData name="상욱 이" userId="ceba648188117799" providerId="LiveId" clId="{CCC16365-A077-4E02-8CC7-DB89A1DF4218}" dt="2023-06-12T07:11:03.179" v="844" actId="255"/>
          <ac:spMkLst>
            <pc:docMk/>
            <pc:sldMk cId="118914429" sldId="306"/>
            <ac:spMk id="3" creationId="{D3489ED6-7217-B381-449C-79F36F165FF0}"/>
          </ac:spMkLst>
        </pc:spChg>
        <pc:spChg chg="add mod">
          <ac:chgData name="상욱 이" userId="ceba648188117799" providerId="LiveId" clId="{CCC16365-A077-4E02-8CC7-DB89A1DF4218}" dt="2023-06-12T07:14:19.697" v="913" actId="20577"/>
          <ac:spMkLst>
            <pc:docMk/>
            <pc:sldMk cId="118914429" sldId="306"/>
            <ac:spMk id="4" creationId="{75B717F4-76A9-92FD-D4B7-E7963412CE68}"/>
          </ac:spMkLst>
        </pc:spChg>
        <pc:spChg chg="add mod">
          <ac:chgData name="상욱 이" userId="ceba648188117799" providerId="LiveId" clId="{CCC16365-A077-4E02-8CC7-DB89A1DF4218}" dt="2023-06-12T07:14:25.609" v="927" actId="20577"/>
          <ac:spMkLst>
            <pc:docMk/>
            <pc:sldMk cId="118914429" sldId="306"/>
            <ac:spMk id="5" creationId="{62ED05D7-65E1-563B-A718-D68B35BF4902}"/>
          </ac:spMkLst>
        </pc:spChg>
        <pc:spChg chg="add mod">
          <ac:chgData name="상욱 이" userId="ceba648188117799" providerId="LiveId" clId="{CCC16365-A077-4E02-8CC7-DB89A1DF4218}" dt="2023-06-12T07:17:40.549" v="1040" actId="20577"/>
          <ac:spMkLst>
            <pc:docMk/>
            <pc:sldMk cId="118914429" sldId="306"/>
            <ac:spMk id="17" creationId="{5432D645-4480-1F60-C63F-B11D6CAEF9D9}"/>
          </ac:spMkLst>
        </pc:spChg>
        <pc:spChg chg="add mod">
          <ac:chgData name="상욱 이" userId="ceba648188117799" providerId="LiveId" clId="{CCC16365-A077-4E02-8CC7-DB89A1DF4218}" dt="2023-06-12T07:17:49.231" v="1048" actId="1076"/>
          <ac:spMkLst>
            <pc:docMk/>
            <pc:sldMk cId="118914429" sldId="306"/>
            <ac:spMk id="24" creationId="{C11E02E3-9A7B-9998-325F-38F28ADA0F58}"/>
          </ac:spMkLst>
        </pc:spChg>
        <pc:spChg chg="add mod">
          <ac:chgData name="상욱 이" userId="ceba648188117799" providerId="LiveId" clId="{CCC16365-A077-4E02-8CC7-DB89A1DF4218}" dt="2023-06-12T07:18:56.013" v="1187" actId="20577"/>
          <ac:spMkLst>
            <pc:docMk/>
            <pc:sldMk cId="118914429" sldId="306"/>
            <ac:spMk id="25" creationId="{2A0B993C-8E6A-0918-8A1D-F28CB25205BE}"/>
          </ac:spMkLst>
        </pc:spChg>
        <pc:spChg chg="mod">
          <ac:chgData name="상욱 이" userId="ceba648188117799" providerId="LiveId" clId="{CCC16365-A077-4E02-8CC7-DB89A1DF4218}" dt="2023-06-12T07:23:23.568" v="1279"/>
          <ac:spMkLst>
            <pc:docMk/>
            <pc:sldMk cId="118914429" sldId="306"/>
            <ac:spMk id="27" creationId="{0122A63A-95AD-877B-F706-03D36B5ED58C}"/>
          </ac:spMkLst>
        </pc:spChg>
        <pc:spChg chg="mod">
          <ac:chgData name="상욱 이" userId="ceba648188117799" providerId="LiveId" clId="{CCC16365-A077-4E02-8CC7-DB89A1DF4218}" dt="2023-06-12T07:23:23.568" v="1279"/>
          <ac:spMkLst>
            <pc:docMk/>
            <pc:sldMk cId="118914429" sldId="306"/>
            <ac:spMk id="28" creationId="{FDCC1893-1FCF-F5DD-DDAD-21682685E26C}"/>
          </ac:spMkLst>
        </pc:spChg>
        <pc:spChg chg="mod">
          <ac:chgData name="상욱 이" userId="ceba648188117799" providerId="LiveId" clId="{CCC16365-A077-4E02-8CC7-DB89A1DF4218}" dt="2023-06-12T07:23:23.568" v="1279"/>
          <ac:spMkLst>
            <pc:docMk/>
            <pc:sldMk cId="118914429" sldId="306"/>
            <ac:spMk id="29" creationId="{DD72D358-BA52-F186-C76D-FFE113656225}"/>
          </ac:spMkLst>
        </pc:spChg>
        <pc:spChg chg="mod">
          <ac:chgData name="상욱 이" userId="ceba648188117799" providerId="LiveId" clId="{CCC16365-A077-4E02-8CC7-DB89A1DF4218}" dt="2023-06-12T08:30:26.626" v="2479" actId="20577"/>
          <ac:spMkLst>
            <pc:docMk/>
            <pc:sldMk cId="118914429" sldId="306"/>
            <ac:spMk id="141" creationId="{00000000-0000-0000-0000-000000000000}"/>
          </ac:spMkLst>
        </pc:spChg>
        <pc:grpChg chg="add del mod">
          <ac:chgData name="상욱 이" userId="ceba648188117799" providerId="LiveId" clId="{CCC16365-A077-4E02-8CC7-DB89A1DF4218}" dt="2023-06-12T07:23:26.772" v="1280"/>
          <ac:grpSpMkLst>
            <pc:docMk/>
            <pc:sldMk cId="118914429" sldId="306"/>
            <ac:grpSpMk id="26" creationId="{F3A6D990-6367-C7CE-9B85-F90252B61386}"/>
          </ac:grpSpMkLst>
        </pc:grpChg>
        <pc:picChg chg="add del mod modCrop">
          <ac:chgData name="상욱 이" userId="ceba648188117799" providerId="LiveId" clId="{CCC16365-A077-4E02-8CC7-DB89A1DF4218}" dt="2023-06-12T07:13:29.549" v="857" actId="478"/>
          <ac:picMkLst>
            <pc:docMk/>
            <pc:sldMk cId="118914429" sldId="306"/>
            <ac:picMk id="8" creationId="{22F8D4FA-7AEA-B67F-6828-4126EEDB4497}"/>
          </ac:picMkLst>
        </pc:picChg>
        <pc:picChg chg="add del mod">
          <ac:chgData name="상욱 이" userId="ceba648188117799" providerId="LiveId" clId="{CCC16365-A077-4E02-8CC7-DB89A1DF4218}" dt="2023-06-12T07:13:41.738" v="862" actId="478"/>
          <ac:picMkLst>
            <pc:docMk/>
            <pc:sldMk cId="118914429" sldId="306"/>
            <ac:picMk id="10" creationId="{BADD5FF6-1B90-CEAA-2A1E-ECF2C85F7B05}"/>
          </ac:picMkLst>
        </pc:picChg>
        <pc:picChg chg="add mod">
          <ac:chgData name="상욱 이" userId="ceba648188117799" providerId="LiveId" clId="{CCC16365-A077-4E02-8CC7-DB89A1DF4218}" dt="2023-06-12T07:16:35.553" v="942" actId="1076"/>
          <ac:picMkLst>
            <pc:docMk/>
            <pc:sldMk cId="118914429" sldId="306"/>
            <ac:picMk id="12" creationId="{4346A3D0-B8EF-25DC-CE5D-1A285C783ED7}"/>
          </ac:picMkLst>
        </pc:picChg>
        <pc:picChg chg="add mod">
          <ac:chgData name="상욱 이" userId="ceba648188117799" providerId="LiveId" clId="{CCC16365-A077-4E02-8CC7-DB89A1DF4218}" dt="2023-06-12T07:16:40.062" v="943" actId="1076"/>
          <ac:picMkLst>
            <pc:docMk/>
            <pc:sldMk cId="118914429" sldId="306"/>
            <ac:picMk id="14" creationId="{1E17A202-61EB-9BC5-BB21-A8AB24EAE55D}"/>
          </ac:picMkLst>
        </pc:picChg>
        <pc:picChg chg="add mod">
          <ac:chgData name="상욱 이" userId="ceba648188117799" providerId="LiveId" clId="{CCC16365-A077-4E02-8CC7-DB89A1DF4218}" dt="2023-06-12T07:19:06.279" v="1190" actId="1076"/>
          <ac:picMkLst>
            <pc:docMk/>
            <pc:sldMk cId="118914429" sldId="306"/>
            <ac:picMk id="16" creationId="{716C53A2-20CD-2998-0377-3D3532EC9AC3}"/>
          </ac:picMkLst>
        </pc:picChg>
        <pc:picChg chg="add del">
          <ac:chgData name="상욱 이" userId="ceba648188117799" providerId="LiveId" clId="{CCC16365-A077-4E02-8CC7-DB89A1DF4218}" dt="2023-06-12T07:17:42.244" v="1042" actId="478"/>
          <ac:picMkLst>
            <pc:docMk/>
            <pc:sldMk cId="118914429" sldId="306"/>
            <ac:picMk id="19" creationId="{58C9AA37-BA8E-063D-C6C9-45B93128E67F}"/>
          </ac:picMkLst>
        </pc:picChg>
        <pc:picChg chg="add del">
          <ac:chgData name="상욱 이" userId="ceba648188117799" providerId="LiveId" clId="{CCC16365-A077-4E02-8CC7-DB89A1DF4218}" dt="2023-06-12T07:18:59.750" v="1188" actId="478"/>
          <ac:picMkLst>
            <pc:docMk/>
            <pc:sldMk cId="118914429" sldId="306"/>
            <ac:picMk id="21" creationId="{7C6BE7A9-70D7-D478-ADF0-C8D1F567534F}"/>
          </ac:picMkLst>
        </pc:picChg>
        <pc:picChg chg="add del mod">
          <ac:chgData name="상욱 이" userId="ceba648188117799" providerId="LiveId" clId="{CCC16365-A077-4E02-8CC7-DB89A1DF4218}" dt="2023-06-12T07:17:44.679" v="1046" actId="478"/>
          <ac:picMkLst>
            <pc:docMk/>
            <pc:sldMk cId="118914429" sldId="306"/>
            <ac:picMk id="23" creationId="{10169DDA-AFE4-27E8-26FC-F4661FEAC30F}"/>
          </ac:picMkLst>
        </pc:picChg>
      </pc:sldChg>
      <pc:sldChg chg="addSp delSp modSp add mod setBg">
        <pc:chgData name="상욱 이" userId="ceba648188117799" providerId="LiveId" clId="{CCC16365-A077-4E02-8CC7-DB89A1DF4218}" dt="2023-06-12T08:29:33.045" v="2475"/>
        <pc:sldMkLst>
          <pc:docMk/>
          <pc:sldMk cId="3316884801" sldId="307"/>
        </pc:sldMkLst>
        <pc:spChg chg="del">
          <ac:chgData name="상욱 이" userId="ceba648188117799" providerId="LiveId" clId="{CCC16365-A077-4E02-8CC7-DB89A1DF4218}" dt="2023-06-12T07:20:30.427" v="1198" actId="478"/>
          <ac:spMkLst>
            <pc:docMk/>
            <pc:sldMk cId="3316884801" sldId="307"/>
            <ac:spMk id="2" creationId="{5D4BFB53-ECC8-C206-5D9D-E0A9B42591EC}"/>
          </ac:spMkLst>
        </pc:spChg>
        <pc:spChg chg="del mod">
          <ac:chgData name="상욱 이" userId="ceba648188117799" providerId="LiveId" clId="{CCC16365-A077-4E02-8CC7-DB89A1DF4218}" dt="2023-06-12T07:20:25.761" v="1194" actId="478"/>
          <ac:spMkLst>
            <pc:docMk/>
            <pc:sldMk cId="3316884801" sldId="307"/>
            <ac:spMk id="3" creationId="{127EA830-EC79-1D4D-E146-B840306AB74B}"/>
          </ac:spMkLst>
        </pc:spChg>
        <pc:spChg chg="del">
          <ac:chgData name="상욱 이" userId="ceba648188117799" providerId="LiveId" clId="{CCC16365-A077-4E02-8CC7-DB89A1DF4218}" dt="2023-06-12T07:20:31.647" v="1199" actId="478"/>
          <ac:spMkLst>
            <pc:docMk/>
            <pc:sldMk cId="3316884801" sldId="307"/>
            <ac:spMk id="4" creationId="{F6132EB6-D901-14BB-37EF-DAD2FA0E648B}"/>
          </ac:spMkLst>
        </pc:spChg>
        <pc:spChg chg="del">
          <ac:chgData name="상욱 이" userId="ceba648188117799" providerId="LiveId" clId="{CCC16365-A077-4E02-8CC7-DB89A1DF4218}" dt="2023-06-12T07:20:32.578" v="1200" actId="478"/>
          <ac:spMkLst>
            <pc:docMk/>
            <pc:sldMk cId="3316884801" sldId="307"/>
            <ac:spMk id="5" creationId="{A9A8C0B5-FE5C-175A-9276-782338A6B876}"/>
          </ac:spMkLst>
        </pc:spChg>
        <pc:spChg chg="mod">
          <ac:chgData name="상욱 이" userId="ceba648188117799" providerId="LiveId" clId="{CCC16365-A077-4E02-8CC7-DB89A1DF4218}" dt="2023-06-12T07:29:21.046" v="1471" actId="255"/>
          <ac:spMkLst>
            <pc:docMk/>
            <pc:sldMk cId="3316884801" sldId="307"/>
            <ac:spMk id="6" creationId="{00000000-0000-0000-0000-000000000000}"/>
          </ac:spMkLst>
        </pc:spChg>
        <pc:spChg chg="add mod">
          <ac:chgData name="상욱 이" userId="ceba648188117799" providerId="LiveId" clId="{CCC16365-A077-4E02-8CC7-DB89A1DF4218}" dt="2023-06-12T07:36:29.743" v="1652" actId="14100"/>
          <ac:spMkLst>
            <pc:docMk/>
            <pc:sldMk cId="3316884801" sldId="307"/>
            <ac:spMk id="7" creationId="{8819EB2C-3478-1A19-18CF-1B399A3340F2}"/>
          </ac:spMkLst>
        </pc:spChg>
        <pc:spChg chg="mod">
          <ac:chgData name="상욱 이" userId="ceba648188117799" providerId="LiveId" clId="{CCC16365-A077-4E02-8CC7-DB89A1DF4218}" dt="2023-06-12T07:36:15.830" v="1650" actId="1076"/>
          <ac:spMkLst>
            <pc:docMk/>
            <pc:sldMk cId="3316884801" sldId="307"/>
            <ac:spMk id="8" creationId="{3F6FE179-5243-41AC-B311-17F6E55D5606}"/>
          </ac:spMkLst>
        </pc:spChg>
        <pc:spChg chg="del">
          <ac:chgData name="상욱 이" userId="ceba648188117799" providerId="LiveId" clId="{CCC16365-A077-4E02-8CC7-DB89A1DF4218}" dt="2023-06-12T07:20:27.532" v="1195" actId="478"/>
          <ac:spMkLst>
            <pc:docMk/>
            <pc:sldMk cId="3316884801" sldId="307"/>
            <ac:spMk id="12" creationId="{7CA2D066-5965-AF1C-A72E-8164DCF369FA}"/>
          </ac:spMkLst>
        </pc:spChg>
        <pc:spChg chg="del">
          <ac:chgData name="상욱 이" userId="ceba648188117799" providerId="LiveId" clId="{CCC16365-A077-4E02-8CC7-DB89A1DF4218}" dt="2023-06-12T07:20:28.442" v="1196" actId="478"/>
          <ac:spMkLst>
            <pc:docMk/>
            <pc:sldMk cId="3316884801" sldId="307"/>
            <ac:spMk id="13" creationId="{14EE6AC1-2EED-06D6-A577-9729BB448780}"/>
          </ac:spMkLst>
        </pc:spChg>
        <pc:spChg chg="del">
          <ac:chgData name="상욱 이" userId="ceba648188117799" providerId="LiveId" clId="{CCC16365-A077-4E02-8CC7-DB89A1DF4218}" dt="2023-06-12T07:20:29.371" v="1197" actId="478"/>
          <ac:spMkLst>
            <pc:docMk/>
            <pc:sldMk cId="3316884801" sldId="307"/>
            <ac:spMk id="14" creationId="{AE8C653C-B215-882D-B64B-7B294EAE08D2}"/>
          </ac:spMkLst>
        </pc:spChg>
        <pc:grpChg chg="add mod">
          <ac:chgData name="상욱 이" userId="ceba648188117799" providerId="LiveId" clId="{CCC16365-A077-4E02-8CC7-DB89A1DF4218}" dt="2023-06-12T07:23:16.157" v="1278" actId="164"/>
          <ac:grpSpMkLst>
            <pc:docMk/>
            <pc:sldMk cId="3316884801" sldId="307"/>
            <ac:grpSpMk id="9" creationId="{2C0AC61F-FCEC-0CE4-CF13-5E046E18BE59}"/>
          </ac:grpSpMkLst>
        </pc:grpChg>
        <pc:cxnChg chg="del">
          <ac:chgData name="상욱 이" userId="ceba648188117799" providerId="LiveId" clId="{CCC16365-A077-4E02-8CC7-DB89A1DF4218}" dt="2023-06-12T07:20:33.588" v="1201" actId="478"/>
          <ac:cxnSpMkLst>
            <pc:docMk/>
            <pc:sldMk cId="3316884801" sldId="307"/>
            <ac:cxnSpMk id="10" creationId="{02C3BAF7-BA8C-40D0-95B5-8DE6468C90D3}"/>
          </ac:cxnSpMkLst>
        </pc:cxnChg>
      </pc:sldChg>
      <pc:sldChg chg="modSp add mod ord setBg">
        <pc:chgData name="상욱 이" userId="ceba648188117799" providerId="LiveId" clId="{CCC16365-A077-4E02-8CC7-DB89A1DF4218}" dt="2023-06-12T08:29:33.045" v="2475"/>
        <pc:sldMkLst>
          <pc:docMk/>
          <pc:sldMk cId="2891380426" sldId="308"/>
        </pc:sldMkLst>
        <pc:spChg chg="mod">
          <ac:chgData name="상욱 이" userId="ceba648188117799" providerId="LiveId" clId="{CCC16365-A077-4E02-8CC7-DB89A1DF4218}" dt="2023-06-12T07:29:29.042" v="1472" actId="20577"/>
          <ac:spMkLst>
            <pc:docMk/>
            <pc:sldMk cId="2891380426" sldId="308"/>
            <ac:spMk id="6" creationId="{00000000-0000-0000-0000-000000000000}"/>
          </ac:spMkLst>
        </pc:spChg>
        <pc:spChg chg="mod">
          <ac:chgData name="상욱 이" userId="ceba648188117799" providerId="LiveId" clId="{CCC16365-A077-4E02-8CC7-DB89A1DF4218}" dt="2023-06-12T07:36:52.438" v="1654" actId="14100"/>
          <ac:spMkLst>
            <pc:docMk/>
            <pc:sldMk cId="2891380426" sldId="308"/>
            <ac:spMk id="7" creationId="{8819EB2C-3478-1A19-18CF-1B399A3340F2}"/>
          </ac:spMkLst>
        </pc:spChg>
      </pc:sldChg>
      <pc:sldChg chg="modSp add mod ord setBg">
        <pc:chgData name="상욱 이" userId="ceba648188117799" providerId="LiveId" clId="{CCC16365-A077-4E02-8CC7-DB89A1DF4218}" dt="2023-06-12T08:29:33.045" v="2475"/>
        <pc:sldMkLst>
          <pc:docMk/>
          <pc:sldMk cId="3851934928" sldId="309"/>
        </pc:sldMkLst>
        <pc:spChg chg="mod">
          <ac:chgData name="상욱 이" userId="ceba648188117799" providerId="LiveId" clId="{CCC16365-A077-4E02-8CC7-DB89A1DF4218}" dt="2023-06-12T07:29:14.630" v="1470" actId="255"/>
          <ac:spMkLst>
            <pc:docMk/>
            <pc:sldMk cId="3851934928" sldId="309"/>
            <ac:spMk id="6" creationId="{00000000-0000-0000-0000-000000000000}"/>
          </ac:spMkLst>
        </pc:spChg>
        <pc:spChg chg="mod">
          <ac:chgData name="상욱 이" userId="ceba648188117799" providerId="LiveId" clId="{CCC16365-A077-4E02-8CC7-DB89A1DF4218}" dt="2023-06-12T07:36:39.909" v="1653" actId="14100"/>
          <ac:spMkLst>
            <pc:docMk/>
            <pc:sldMk cId="3851934928" sldId="309"/>
            <ac:spMk id="7" creationId="{8819EB2C-3478-1A19-18CF-1B399A3340F2}"/>
          </ac:spMkLst>
        </pc:spChg>
      </pc:sldChg>
      <pc:sldChg chg="addSp delSp modSp add mod ord setBg">
        <pc:chgData name="상욱 이" userId="ceba648188117799" providerId="LiveId" clId="{CCC16365-A077-4E02-8CC7-DB89A1DF4218}" dt="2023-06-12T08:30:30.580" v="2480" actId="20577"/>
        <pc:sldMkLst>
          <pc:docMk/>
          <pc:sldMk cId="4011447494" sldId="310"/>
        </pc:sldMkLst>
        <pc:spChg chg="add mod">
          <ac:chgData name="상욱 이" userId="ceba648188117799" providerId="LiveId" clId="{CCC16365-A077-4E02-8CC7-DB89A1DF4218}" dt="2023-06-12T07:53:24.964" v="1935" actId="1076"/>
          <ac:spMkLst>
            <pc:docMk/>
            <pc:sldMk cId="4011447494" sldId="310"/>
            <ac:spMk id="3" creationId="{96CF0130-843B-545A-F7CC-6569E894D7DC}"/>
          </ac:spMkLst>
        </pc:spChg>
        <pc:spChg chg="del mod">
          <ac:chgData name="상욱 이" userId="ceba648188117799" providerId="LiveId" clId="{CCC16365-A077-4E02-8CC7-DB89A1DF4218}" dt="2023-06-12T07:29:58.514" v="1575" actId="478"/>
          <ac:spMkLst>
            <pc:docMk/>
            <pc:sldMk cId="4011447494" sldId="310"/>
            <ac:spMk id="3" creationId="{D3489ED6-7217-B381-449C-79F36F165FF0}"/>
          </ac:spMkLst>
        </pc:spChg>
        <pc:spChg chg="del">
          <ac:chgData name="상욱 이" userId="ceba648188117799" providerId="LiveId" clId="{CCC16365-A077-4E02-8CC7-DB89A1DF4218}" dt="2023-06-12T07:30:04.236" v="1582" actId="478"/>
          <ac:spMkLst>
            <pc:docMk/>
            <pc:sldMk cId="4011447494" sldId="310"/>
            <ac:spMk id="4" creationId="{75B717F4-76A9-92FD-D4B7-E7963412CE68}"/>
          </ac:spMkLst>
        </pc:spChg>
        <pc:spChg chg="add mod">
          <ac:chgData name="상욱 이" userId="ceba648188117799" providerId="LiveId" clId="{CCC16365-A077-4E02-8CC7-DB89A1DF4218}" dt="2023-06-12T07:57:02.520" v="2100" actId="14100"/>
          <ac:spMkLst>
            <pc:docMk/>
            <pc:sldMk cId="4011447494" sldId="310"/>
            <ac:spMk id="5" creationId="{1034932B-8FDD-C8B9-3491-95A2FCC70FFF}"/>
          </ac:spMkLst>
        </pc:spChg>
        <pc:spChg chg="del">
          <ac:chgData name="상욱 이" userId="ceba648188117799" providerId="LiveId" clId="{CCC16365-A077-4E02-8CC7-DB89A1DF4218}" dt="2023-06-12T07:30:02.500" v="1580" actId="478"/>
          <ac:spMkLst>
            <pc:docMk/>
            <pc:sldMk cId="4011447494" sldId="310"/>
            <ac:spMk id="5" creationId="{62ED05D7-65E1-563B-A718-D68B35BF4902}"/>
          </ac:spMkLst>
        </pc:spChg>
        <pc:spChg chg="add mod">
          <ac:chgData name="상욱 이" userId="ceba648188117799" providerId="LiveId" clId="{CCC16365-A077-4E02-8CC7-DB89A1DF4218}" dt="2023-06-12T07:59:43.236" v="2219" actId="255"/>
          <ac:spMkLst>
            <pc:docMk/>
            <pc:sldMk cId="4011447494" sldId="310"/>
            <ac:spMk id="7" creationId="{6972A806-15C5-43CE-6945-91D13D6DE5C1}"/>
          </ac:spMkLst>
        </pc:spChg>
        <pc:spChg chg="del mod">
          <ac:chgData name="상욱 이" userId="ceba648188117799" providerId="LiveId" clId="{CCC16365-A077-4E02-8CC7-DB89A1DF4218}" dt="2023-06-12T07:30:01.485" v="1579" actId="478"/>
          <ac:spMkLst>
            <pc:docMk/>
            <pc:sldMk cId="4011447494" sldId="310"/>
            <ac:spMk id="17" creationId="{5432D645-4480-1F60-C63F-B11D6CAEF9D9}"/>
          </ac:spMkLst>
        </pc:spChg>
        <pc:spChg chg="del">
          <ac:chgData name="상욱 이" userId="ceba648188117799" providerId="LiveId" clId="{CCC16365-A077-4E02-8CC7-DB89A1DF4218}" dt="2023-06-12T07:30:00.725" v="1578" actId="478"/>
          <ac:spMkLst>
            <pc:docMk/>
            <pc:sldMk cId="4011447494" sldId="310"/>
            <ac:spMk id="24" creationId="{C11E02E3-9A7B-9998-325F-38F28ADA0F58}"/>
          </ac:spMkLst>
        </pc:spChg>
        <pc:spChg chg="del">
          <ac:chgData name="상욱 이" userId="ceba648188117799" providerId="LiveId" clId="{CCC16365-A077-4E02-8CC7-DB89A1DF4218}" dt="2023-06-12T07:30:05.189" v="1583" actId="478"/>
          <ac:spMkLst>
            <pc:docMk/>
            <pc:sldMk cId="4011447494" sldId="310"/>
            <ac:spMk id="25" creationId="{2A0B993C-8E6A-0918-8A1D-F28CB25205BE}"/>
          </ac:spMkLst>
        </pc:spChg>
        <pc:spChg chg="mod">
          <ac:chgData name="상욱 이" userId="ceba648188117799" providerId="LiveId" clId="{CCC16365-A077-4E02-8CC7-DB89A1DF4218}" dt="2023-06-12T08:30:30.580" v="2480" actId="20577"/>
          <ac:spMkLst>
            <pc:docMk/>
            <pc:sldMk cId="4011447494" sldId="310"/>
            <ac:spMk id="141" creationId="{00000000-0000-0000-0000-000000000000}"/>
          </ac:spMkLst>
        </pc:spChg>
        <pc:picChg chg="add mod">
          <ac:chgData name="상욱 이" userId="ceba648188117799" providerId="LiveId" clId="{CCC16365-A077-4E02-8CC7-DB89A1DF4218}" dt="2023-06-12T07:57:07.205" v="2102" actId="1076"/>
          <ac:picMkLst>
            <pc:docMk/>
            <pc:sldMk cId="4011447494" sldId="310"/>
            <ac:picMk id="4" creationId="{90616A53-B923-B699-C44D-3CF5A5354FB1}"/>
          </ac:picMkLst>
        </pc:picChg>
        <pc:picChg chg="del">
          <ac:chgData name="상욱 이" userId="ceba648188117799" providerId="LiveId" clId="{CCC16365-A077-4E02-8CC7-DB89A1DF4218}" dt="2023-06-12T07:29:55.907" v="1573" actId="478"/>
          <ac:picMkLst>
            <pc:docMk/>
            <pc:sldMk cId="4011447494" sldId="310"/>
            <ac:picMk id="12" creationId="{4346A3D0-B8EF-25DC-CE5D-1A285C783ED7}"/>
          </ac:picMkLst>
        </pc:picChg>
        <pc:picChg chg="del">
          <ac:chgData name="상욱 이" userId="ceba648188117799" providerId="LiveId" clId="{CCC16365-A077-4E02-8CC7-DB89A1DF4218}" dt="2023-06-12T07:29:59.829" v="1577" actId="478"/>
          <ac:picMkLst>
            <pc:docMk/>
            <pc:sldMk cId="4011447494" sldId="310"/>
            <ac:picMk id="14" creationId="{1E17A202-61EB-9BC5-BB21-A8AB24EAE55D}"/>
          </ac:picMkLst>
        </pc:picChg>
        <pc:picChg chg="del">
          <ac:chgData name="상욱 이" userId="ceba648188117799" providerId="LiveId" clId="{CCC16365-A077-4E02-8CC7-DB89A1DF4218}" dt="2023-06-12T07:30:03.225" v="1581" actId="478"/>
          <ac:picMkLst>
            <pc:docMk/>
            <pc:sldMk cId="4011447494" sldId="310"/>
            <ac:picMk id="16" creationId="{716C53A2-20CD-2998-0377-3D3532EC9AC3}"/>
          </ac:picMkLst>
        </pc:picChg>
      </pc:sldChg>
      <pc:sldChg chg="modSp add mod ord setBg">
        <pc:chgData name="상욱 이" userId="ceba648188117799" providerId="LiveId" clId="{CCC16365-A077-4E02-8CC7-DB89A1DF4218}" dt="2023-06-12T08:29:33.045" v="2475"/>
        <pc:sldMkLst>
          <pc:docMk/>
          <pc:sldMk cId="2714552230" sldId="311"/>
        </pc:sldMkLst>
        <pc:spChg chg="mod">
          <ac:chgData name="상욱 이" userId="ceba648188117799" providerId="LiveId" clId="{CCC16365-A077-4E02-8CC7-DB89A1DF4218}" dt="2023-06-12T07:33:45.601" v="1625" actId="20577"/>
          <ac:spMkLst>
            <pc:docMk/>
            <pc:sldMk cId="2714552230" sldId="311"/>
            <ac:spMk id="6" creationId="{00000000-0000-0000-0000-000000000000}"/>
          </ac:spMkLst>
        </pc:spChg>
        <pc:spChg chg="mod">
          <ac:chgData name="상욱 이" userId="ceba648188117799" providerId="LiveId" clId="{CCC16365-A077-4E02-8CC7-DB89A1DF4218}" dt="2023-06-12T07:37:03.390" v="1655" actId="14100"/>
          <ac:spMkLst>
            <pc:docMk/>
            <pc:sldMk cId="2714552230" sldId="311"/>
            <ac:spMk id="7" creationId="{8819EB2C-3478-1A19-18CF-1B399A3340F2}"/>
          </ac:spMkLst>
        </pc:spChg>
      </pc:sldChg>
      <pc:sldChg chg="addSp delSp modSp add del mod">
        <pc:chgData name="상욱 이" userId="ceba648188117799" providerId="LiveId" clId="{CCC16365-A077-4E02-8CC7-DB89A1DF4218}" dt="2023-06-12T07:42:52.507" v="1810" actId="47"/>
        <pc:sldMkLst>
          <pc:docMk/>
          <pc:sldMk cId="2310565799" sldId="312"/>
        </pc:sldMkLst>
        <pc:spChg chg="add del mod">
          <ac:chgData name="상욱 이" userId="ceba648188117799" providerId="LiveId" clId="{CCC16365-A077-4E02-8CC7-DB89A1DF4218}" dt="2023-06-12T07:37:25.409" v="1660" actId="478"/>
          <ac:spMkLst>
            <pc:docMk/>
            <pc:sldMk cId="2310565799" sldId="312"/>
            <ac:spMk id="3" creationId="{1FE6EB69-076B-B718-2CCE-5A695D7E1C24}"/>
          </ac:spMkLst>
        </pc:spChg>
        <pc:spChg chg="add del mod">
          <ac:chgData name="상욱 이" userId="ceba648188117799" providerId="LiveId" clId="{CCC16365-A077-4E02-8CC7-DB89A1DF4218}" dt="2023-06-12T07:37:29.948" v="1662" actId="478"/>
          <ac:spMkLst>
            <pc:docMk/>
            <pc:sldMk cId="2310565799" sldId="312"/>
            <ac:spMk id="4" creationId="{58BA575A-7C2F-BDD8-F240-D2CCDFB5DB04}"/>
          </ac:spMkLst>
        </pc:spChg>
        <pc:spChg chg="add mod">
          <ac:chgData name="상욱 이" userId="ceba648188117799" providerId="LiveId" clId="{CCC16365-A077-4E02-8CC7-DB89A1DF4218}" dt="2023-06-12T07:37:45.894" v="1677" actId="20577"/>
          <ac:spMkLst>
            <pc:docMk/>
            <pc:sldMk cId="2310565799" sldId="312"/>
            <ac:spMk id="5" creationId="{5EF219E1-4C5A-9D77-4AD7-7730AAE80B2C}"/>
          </ac:spMkLst>
        </pc:spChg>
        <pc:spChg chg="del mod">
          <ac:chgData name="상욱 이" userId="ceba648188117799" providerId="LiveId" clId="{CCC16365-A077-4E02-8CC7-DB89A1DF4218}" dt="2023-06-12T07:37:18.599" v="1658" actId="478"/>
          <ac:spMkLst>
            <pc:docMk/>
            <pc:sldMk cId="2310565799" sldId="312"/>
            <ac:spMk id="141" creationId="{00000000-0000-0000-0000-000000000000}"/>
          </ac:spMkLst>
        </pc:spChg>
      </pc:sldChg>
      <pc:sldChg chg="modSp add mod ord setBg">
        <pc:chgData name="상욱 이" userId="ceba648188117799" providerId="LiveId" clId="{CCC16365-A077-4E02-8CC7-DB89A1DF4218}" dt="2023-06-12T08:29:33.045" v="2475"/>
        <pc:sldMkLst>
          <pc:docMk/>
          <pc:sldMk cId="2813408320" sldId="313"/>
        </pc:sldMkLst>
        <pc:spChg chg="mod">
          <ac:chgData name="상욱 이" userId="ceba648188117799" providerId="LiveId" clId="{CCC16365-A077-4E02-8CC7-DB89A1DF4218}" dt="2023-06-12T07:40:56.904" v="1723" actId="20577"/>
          <ac:spMkLst>
            <pc:docMk/>
            <pc:sldMk cId="2813408320" sldId="313"/>
            <ac:spMk id="6" creationId="{00000000-0000-0000-0000-000000000000}"/>
          </ac:spMkLst>
        </pc:spChg>
        <pc:spChg chg="mod">
          <ac:chgData name="상욱 이" userId="ceba648188117799" providerId="LiveId" clId="{CCC16365-A077-4E02-8CC7-DB89A1DF4218}" dt="2023-06-12T07:41:02.399" v="1724" actId="14100"/>
          <ac:spMkLst>
            <pc:docMk/>
            <pc:sldMk cId="2813408320" sldId="313"/>
            <ac:spMk id="7" creationId="{8819EB2C-3478-1A19-18CF-1B399A3340F2}"/>
          </ac:spMkLst>
        </pc:spChg>
      </pc:sldChg>
      <pc:sldChg chg="modSp add mod ord setBg">
        <pc:chgData name="상욱 이" userId="ceba648188117799" providerId="LiveId" clId="{CCC16365-A077-4E02-8CC7-DB89A1DF4218}" dt="2023-06-12T08:29:33.045" v="2475"/>
        <pc:sldMkLst>
          <pc:docMk/>
          <pc:sldMk cId="3144382314" sldId="314"/>
        </pc:sldMkLst>
        <pc:spChg chg="mod">
          <ac:chgData name="상욱 이" userId="ceba648188117799" providerId="LiveId" clId="{CCC16365-A077-4E02-8CC7-DB89A1DF4218}" dt="2023-06-12T07:42:07.425" v="1787" actId="20577"/>
          <ac:spMkLst>
            <pc:docMk/>
            <pc:sldMk cId="3144382314" sldId="314"/>
            <ac:spMk id="6" creationId="{00000000-0000-0000-0000-000000000000}"/>
          </ac:spMkLst>
        </pc:spChg>
      </pc:sldChg>
      <pc:sldChg chg="modSp add mod ord setBg">
        <pc:chgData name="상욱 이" userId="ceba648188117799" providerId="LiveId" clId="{CCC16365-A077-4E02-8CC7-DB89A1DF4218}" dt="2023-06-12T08:30:55.394" v="2489" actId="20577"/>
        <pc:sldMkLst>
          <pc:docMk/>
          <pc:sldMk cId="4084362926" sldId="315"/>
        </pc:sldMkLst>
        <pc:spChg chg="mod">
          <ac:chgData name="상욱 이" userId="ceba648188117799" providerId="LiveId" clId="{CCC16365-A077-4E02-8CC7-DB89A1DF4218}" dt="2023-06-12T08:30:55.394" v="2489" actId="20577"/>
          <ac:spMkLst>
            <pc:docMk/>
            <pc:sldMk cId="4084362926" sldId="315"/>
            <ac:spMk id="141" creationId="{00000000-0000-0000-0000-000000000000}"/>
          </ac:spMkLst>
        </pc:spChg>
      </pc:sldChg>
      <pc:sldChg chg="modSp add mod ord setBg">
        <pc:chgData name="상욱 이" userId="ceba648188117799" providerId="LiveId" clId="{CCC16365-A077-4E02-8CC7-DB89A1DF4218}" dt="2023-06-12T08:29:33.045" v="2475"/>
        <pc:sldMkLst>
          <pc:docMk/>
          <pc:sldMk cId="4224143791" sldId="316"/>
        </pc:sldMkLst>
        <pc:spChg chg="mod">
          <ac:chgData name="상욱 이" userId="ceba648188117799" providerId="LiveId" clId="{CCC16365-A077-4E02-8CC7-DB89A1DF4218}" dt="2023-06-12T07:43:07.027" v="1825" actId="1076"/>
          <ac:spMkLst>
            <pc:docMk/>
            <pc:sldMk cId="4224143791" sldId="316"/>
            <ac:spMk id="6" creationId="{00000000-0000-0000-0000-000000000000}"/>
          </ac:spMkLst>
        </pc:spChg>
      </pc:sldChg>
      <pc:sldChg chg="addSp delSp modSp add mod setBg">
        <pc:chgData name="상욱 이" userId="ceba648188117799" providerId="LiveId" clId="{CCC16365-A077-4E02-8CC7-DB89A1DF4218}" dt="2023-06-13T05:37:07.439" v="3306"/>
        <pc:sldMkLst>
          <pc:docMk/>
          <pc:sldMk cId="2860161124" sldId="317"/>
        </pc:sldMkLst>
        <pc:spChg chg="del">
          <ac:chgData name="상욱 이" userId="ceba648188117799" providerId="LiveId" clId="{CCC16365-A077-4E02-8CC7-DB89A1DF4218}" dt="2023-06-12T08:00:42.171" v="2223" actId="478"/>
          <ac:spMkLst>
            <pc:docMk/>
            <pc:sldMk cId="2860161124" sldId="317"/>
            <ac:spMk id="5" creationId="{1034932B-8FDD-C8B9-3491-95A2FCC70FFF}"/>
          </ac:spMkLst>
        </pc:spChg>
        <pc:spChg chg="mod">
          <ac:chgData name="상욱 이" userId="ceba648188117799" providerId="LiveId" clId="{CCC16365-A077-4E02-8CC7-DB89A1DF4218}" dt="2023-06-12T08:23:19.998" v="2249" actId="1076"/>
          <ac:spMkLst>
            <pc:docMk/>
            <pc:sldMk cId="2860161124" sldId="317"/>
            <ac:spMk id="6" creationId="{00000000-0000-0000-0000-000000000000}"/>
          </ac:spMkLst>
        </pc:spChg>
        <pc:spChg chg="del">
          <ac:chgData name="상욱 이" userId="ceba648188117799" providerId="LiveId" clId="{CCC16365-A077-4E02-8CC7-DB89A1DF4218}" dt="2023-06-12T08:00:39.763" v="2221" actId="478"/>
          <ac:spMkLst>
            <pc:docMk/>
            <pc:sldMk cId="2860161124" sldId="317"/>
            <ac:spMk id="7" creationId="{6972A806-15C5-43CE-6945-91D13D6DE5C1}"/>
          </ac:spMkLst>
        </pc:spChg>
        <pc:spChg chg="mod">
          <ac:chgData name="상욱 이" userId="ceba648188117799" providerId="LiveId" clId="{CCC16365-A077-4E02-8CC7-DB89A1DF4218}" dt="2023-06-12T08:30:36.441" v="2484" actId="20577"/>
          <ac:spMkLst>
            <pc:docMk/>
            <pc:sldMk cId="2860161124" sldId="317"/>
            <ac:spMk id="141" creationId="{00000000-0000-0000-0000-000000000000}"/>
          </ac:spMkLst>
        </pc:spChg>
        <pc:graphicFrameChg chg="add mod modGraphic">
          <ac:chgData name="상욱 이" userId="ceba648188117799" providerId="LiveId" clId="{CCC16365-A077-4E02-8CC7-DB89A1DF4218}" dt="2023-06-13T05:37:07.439" v="3306"/>
          <ac:graphicFrameMkLst>
            <pc:docMk/>
            <pc:sldMk cId="2860161124" sldId="317"/>
            <ac:graphicFrameMk id="8" creationId="{6196ACBB-BE60-04B7-A581-D9C96BD09DBC}"/>
          </ac:graphicFrameMkLst>
        </pc:graphicFrameChg>
        <pc:picChg chg="del">
          <ac:chgData name="상욱 이" userId="ceba648188117799" providerId="LiveId" clId="{CCC16365-A077-4E02-8CC7-DB89A1DF4218}" dt="2023-06-12T08:00:40.380" v="2222" actId="478"/>
          <ac:picMkLst>
            <pc:docMk/>
            <pc:sldMk cId="2860161124" sldId="317"/>
            <ac:picMk id="4" creationId="{90616A53-B923-B699-C44D-3CF5A5354FB1}"/>
          </ac:picMkLst>
        </pc:picChg>
      </pc:sldChg>
      <pc:sldChg chg="addSp delSp modSp add mod setBg">
        <pc:chgData name="상욱 이" userId="ceba648188117799" providerId="LiveId" clId="{CCC16365-A077-4E02-8CC7-DB89A1DF4218}" dt="2023-06-12T08:53:06.295" v="3273" actId="20577"/>
        <pc:sldMkLst>
          <pc:docMk/>
          <pc:sldMk cId="3651361098" sldId="318"/>
        </pc:sldMkLst>
        <pc:spChg chg="mod">
          <ac:chgData name="상욱 이" userId="ceba648188117799" providerId="LiveId" clId="{CCC16365-A077-4E02-8CC7-DB89A1DF4218}" dt="2023-06-12T08:27:31.696" v="2431" actId="20577"/>
          <ac:spMkLst>
            <pc:docMk/>
            <pc:sldMk cId="3651361098" sldId="318"/>
            <ac:spMk id="3" creationId="{96CF0130-843B-545A-F7CC-6569E894D7DC}"/>
          </ac:spMkLst>
        </pc:spChg>
        <pc:spChg chg="add mod">
          <ac:chgData name="상욱 이" userId="ceba648188117799" providerId="LiveId" clId="{CCC16365-A077-4E02-8CC7-DB89A1DF4218}" dt="2023-06-12T08:53:06.295" v="3273" actId="20577"/>
          <ac:spMkLst>
            <pc:docMk/>
            <pc:sldMk cId="3651361098" sldId="318"/>
            <ac:spMk id="4" creationId="{B2890547-3B8B-6CE1-F9A0-A8FC2905049E}"/>
          </ac:spMkLst>
        </pc:spChg>
        <pc:spChg chg="mod">
          <ac:chgData name="상욱 이" userId="ceba648188117799" providerId="LiveId" clId="{CCC16365-A077-4E02-8CC7-DB89A1DF4218}" dt="2023-06-12T08:30:40.253" v="2485" actId="20577"/>
          <ac:spMkLst>
            <pc:docMk/>
            <pc:sldMk cId="3651361098" sldId="318"/>
            <ac:spMk id="141" creationId="{00000000-0000-0000-0000-000000000000}"/>
          </ac:spMkLst>
        </pc:spChg>
        <pc:graphicFrameChg chg="del">
          <ac:chgData name="상욱 이" userId="ceba648188117799" providerId="LiveId" clId="{CCC16365-A077-4E02-8CC7-DB89A1DF4218}" dt="2023-06-12T08:27:35.647" v="2432" actId="478"/>
          <ac:graphicFrameMkLst>
            <pc:docMk/>
            <pc:sldMk cId="3651361098" sldId="318"/>
            <ac:graphicFrameMk id="8" creationId="{6196ACBB-BE60-04B7-A581-D9C96BD09DBC}"/>
          </ac:graphicFrameMkLst>
        </pc:graphicFrameChg>
      </pc:sldChg>
      <pc:sldChg chg="modSp add mod setBg">
        <pc:chgData name="상욱 이" userId="ceba648188117799" providerId="LiveId" clId="{CCC16365-A077-4E02-8CC7-DB89A1DF4218}" dt="2023-06-12T08:41:40.640" v="3066" actId="113"/>
        <pc:sldMkLst>
          <pc:docMk/>
          <pc:sldMk cId="64425796" sldId="319"/>
        </pc:sldMkLst>
        <pc:spChg chg="mod">
          <ac:chgData name="상욱 이" userId="ceba648188117799" providerId="LiveId" clId="{CCC16365-A077-4E02-8CC7-DB89A1DF4218}" dt="2023-06-12T08:41:40.640" v="3066" actId="113"/>
          <ac:spMkLst>
            <pc:docMk/>
            <pc:sldMk cId="64425796" sldId="319"/>
            <ac:spMk id="3" creationId="{9AF5F60B-ED6C-0F72-C6E5-CAEE474173A4}"/>
          </ac:spMkLst>
        </pc:spChg>
        <pc:spChg chg="mod">
          <ac:chgData name="상욱 이" userId="ceba648188117799" providerId="LiveId" clId="{CCC16365-A077-4E02-8CC7-DB89A1DF4218}" dt="2023-06-12T08:30:50.030" v="2487" actId="20577"/>
          <ac:spMkLst>
            <pc:docMk/>
            <pc:sldMk cId="64425796" sldId="319"/>
            <ac:spMk id="141" creationId="{00000000-0000-0000-0000-000000000000}"/>
          </ac:spMkLst>
        </pc:spChg>
        <pc:picChg chg="mod">
          <ac:chgData name="상욱 이" userId="ceba648188117799" providerId="LiveId" clId="{CCC16365-A077-4E02-8CC7-DB89A1DF4218}" dt="2023-06-12T08:29:14.597" v="2474" actId="1076"/>
          <ac:picMkLst>
            <pc:docMk/>
            <pc:sldMk cId="64425796" sldId="319"/>
            <ac:picMk id="1029" creationId="{43285FB3-870E-5905-78AE-FBC4C8EF375F}"/>
          </ac:picMkLst>
        </pc:picChg>
      </pc:sldChg>
      <pc:sldChg chg="add ord">
        <pc:chgData name="상욱 이" userId="ceba648188117799" providerId="LiveId" clId="{CCC16365-A077-4E02-8CC7-DB89A1DF4218}" dt="2023-06-13T05:35:10.983" v="3277" actId="20578"/>
        <pc:sldMkLst>
          <pc:docMk/>
          <pc:sldMk cId="4129149177" sldId="320"/>
        </pc:sldMkLst>
      </pc:sldChg>
      <pc:sldChg chg="add ord">
        <pc:chgData name="상욱 이" userId="ceba648188117799" providerId="LiveId" clId="{CCC16365-A077-4E02-8CC7-DB89A1DF4218}" dt="2023-06-13T05:35:10.983" v="3277" actId="20578"/>
        <pc:sldMkLst>
          <pc:docMk/>
          <pc:sldMk cId="3855962897" sldId="321"/>
        </pc:sldMkLst>
      </pc:sldChg>
    </pc:docChg>
  </pc:docChgLst>
  <pc:docChgLst>
    <pc:chgData name="상욱 이" userId="ceba648188117799" providerId="LiveId" clId="{9BE6AAAC-774D-40AE-B68E-10AA1326C1CE}"/>
    <pc:docChg chg="undo custSel addSld delSld modSld">
      <pc:chgData name="상욱 이" userId="ceba648188117799" providerId="LiveId" clId="{9BE6AAAC-774D-40AE-B68E-10AA1326C1CE}" dt="2023-05-09T17:20:47.515" v="3084" actId="20577"/>
      <pc:docMkLst>
        <pc:docMk/>
      </pc:docMkLst>
      <pc:sldChg chg="addSp modSp mod">
        <pc:chgData name="상욱 이" userId="ceba648188117799" providerId="LiveId" clId="{9BE6AAAC-774D-40AE-B68E-10AA1326C1CE}" dt="2023-05-09T16:58:00.557" v="2047" actId="1076"/>
        <pc:sldMkLst>
          <pc:docMk/>
          <pc:sldMk cId="513930422" sldId="273"/>
        </pc:sldMkLst>
        <pc:spChg chg="add mod">
          <ac:chgData name="상욱 이" userId="ceba648188117799" providerId="LiveId" clId="{9BE6AAAC-774D-40AE-B68E-10AA1326C1CE}" dt="2023-05-09T16:58:00.557" v="2047" actId="1076"/>
          <ac:spMkLst>
            <pc:docMk/>
            <pc:sldMk cId="513930422" sldId="273"/>
            <ac:spMk id="3" creationId="{0AE2C08E-445E-3220-8553-FD68D7EEE6ED}"/>
          </ac:spMkLst>
        </pc:spChg>
        <pc:spChg chg="add mod">
          <ac:chgData name="상욱 이" userId="ceba648188117799" providerId="LiveId" clId="{9BE6AAAC-774D-40AE-B68E-10AA1326C1CE}" dt="2023-05-09T16:58:00.557" v="2047" actId="1076"/>
          <ac:spMkLst>
            <pc:docMk/>
            <pc:sldMk cId="513930422" sldId="273"/>
            <ac:spMk id="8" creationId="{B59161EA-3E1D-B77D-2FE0-C89517C668CD}"/>
          </ac:spMkLst>
        </pc:spChg>
        <pc:spChg chg="add mod">
          <ac:chgData name="상욱 이" userId="ceba648188117799" providerId="LiveId" clId="{9BE6AAAC-774D-40AE-B68E-10AA1326C1CE}" dt="2023-05-09T16:58:00.557" v="2047" actId="1076"/>
          <ac:spMkLst>
            <pc:docMk/>
            <pc:sldMk cId="513930422" sldId="273"/>
            <ac:spMk id="9" creationId="{C0BE0610-CDEA-0B06-C28D-EE88F17E49C4}"/>
          </ac:spMkLst>
        </pc:spChg>
      </pc:sldChg>
      <pc:sldChg chg="modSp mod">
        <pc:chgData name="상욱 이" userId="ceba648188117799" providerId="LiveId" clId="{9BE6AAAC-774D-40AE-B68E-10AA1326C1CE}" dt="2023-05-09T17:06:54.853" v="2273" actId="1076"/>
        <pc:sldMkLst>
          <pc:docMk/>
          <pc:sldMk cId="655668312" sldId="275"/>
        </pc:sldMkLst>
        <pc:spChg chg="mod">
          <ac:chgData name="상욱 이" userId="ceba648188117799" providerId="LiveId" clId="{9BE6AAAC-774D-40AE-B68E-10AA1326C1CE}" dt="2023-05-09T16:56:56.269" v="2045" actId="1076"/>
          <ac:spMkLst>
            <pc:docMk/>
            <pc:sldMk cId="655668312" sldId="275"/>
            <ac:spMk id="6" creationId="{00000000-0000-0000-0000-000000000000}"/>
          </ac:spMkLst>
        </pc:spChg>
        <pc:spChg chg="mod">
          <ac:chgData name="상욱 이" userId="ceba648188117799" providerId="LiveId" clId="{9BE6AAAC-774D-40AE-B68E-10AA1326C1CE}" dt="2023-05-09T17:06:54.853" v="2273" actId="1076"/>
          <ac:spMkLst>
            <pc:docMk/>
            <pc:sldMk cId="655668312" sldId="275"/>
            <ac:spMk id="8" creationId="{3F6FE179-5243-41AC-B311-17F6E55D5606}"/>
          </ac:spMkLst>
        </pc:spChg>
        <pc:spChg chg="mod">
          <ac:chgData name="상욱 이" userId="ceba648188117799" providerId="LiveId" clId="{9BE6AAAC-774D-40AE-B68E-10AA1326C1CE}" dt="2023-05-09T16:56:49.099" v="2043" actId="1076"/>
          <ac:spMkLst>
            <pc:docMk/>
            <pc:sldMk cId="655668312" sldId="275"/>
            <ac:spMk id="12" creationId="{7CA2D066-5965-AF1C-A72E-8164DCF369FA}"/>
          </ac:spMkLst>
        </pc:spChg>
        <pc:spChg chg="mod">
          <ac:chgData name="상욱 이" userId="ceba648188117799" providerId="LiveId" clId="{9BE6AAAC-774D-40AE-B68E-10AA1326C1CE}" dt="2023-05-09T16:56:49.099" v="2043" actId="1076"/>
          <ac:spMkLst>
            <pc:docMk/>
            <pc:sldMk cId="655668312" sldId="275"/>
            <ac:spMk id="13" creationId="{14EE6AC1-2EED-06D6-A577-9729BB448780}"/>
          </ac:spMkLst>
        </pc:spChg>
        <pc:spChg chg="mod">
          <ac:chgData name="상욱 이" userId="ceba648188117799" providerId="LiveId" clId="{9BE6AAAC-774D-40AE-B68E-10AA1326C1CE}" dt="2023-05-09T16:56:49.099" v="2043" actId="1076"/>
          <ac:spMkLst>
            <pc:docMk/>
            <pc:sldMk cId="655668312" sldId="275"/>
            <ac:spMk id="14" creationId="{AE8C653C-B215-882D-B64B-7B294EAE08D2}"/>
          </ac:spMkLst>
        </pc:spChg>
      </pc:sldChg>
      <pc:sldChg chg="modNotes">
        <pc:chgData name="상욱 이" userId="ceba648188117799" providerId="LiveId" clId="{9BE6AAAC-774D-40AE-B68E-10AA1326C1CE}" dt="2023-05-09T16:37:42.493" v="847" actId="20577"/>
        <pc:sldMkLst>
          <pc:docMk/>
          <pc:sldMk cId="3685699920" sldId="292"/>
        </pc:sldMkLst>
      </pc:sldChg>
      <pc:sldChg chg="modNotes">
        <pc:chgData name="상욱 이" userId="ceba648188117799" providerId="LiveId" clId="{9BE6AAAC-774D-40AE-B68E-10AA1326C1CE}" dt="2023-05-09T17:20:12.514" v="3045" actId="20577"/>
        <pc:sldMkLst>
          <pc:docMk/>
          <pc:sldMk cId="2611078756" sldId="293"/>
        </pc:sldMkLst>
      </pc:sldChg>
      <pc:sldChg chg="modNotes">
        <pc:chgData name="상욱 이" userId="ceba648188117799" providerId="LiveId" clId="{9BE6AAAC-774D-40AE-B68E-10AA1326C1CE}" dt="2023-05-09T16:46:58.978" v="1339" actId="20577"/>
        <pc:sldMkLst>
          <pc:docMk/>
          <pc:sldMk cId="2100412697" sldId="294"/>
        </pc:sldMkLst>
      </pc:sldChg>
      <pc:sldChg chg="modNotes">
        <pc:chgData name="상욱 이" userId="ceba648188117799" providerId="LiveId" clId="{9BE6AAAC-774D-40AE-B68E-10AA1326C1CE}" dt="2023-05-09T16:56:14.084" v="2042" actId="20577"/>
        <pc:sldMkLst>
          <pc:docMk/>
          <pc:sldMk cId="1938515090" sldId="295"/>
        </pc:sldMkLst>
      </pc:sldChg>
      <pc:sldChg chg="addSp delSp del mod">
        <pc:chgData name="상욱 이" userId="ceba648188117799" providerId="LiveId" clId="{9BE6AAAC-774D-40AE-B68E-10AA1326C1CE}" dt="2023-05-09T17:10:25.187" v="2286" actId="47"/>
        <pc:sldMkLst>
          <pc:docMk/>
          <pc:sldMk cId="2698340456" sldId="296"/>
        </pc:sldMkLst>
        <pc:picChg chg="add del">
          <ac:chgData name="상욱 이" userId="ceba648188117799" providerId="LiveId" clId="{9BE6AAAC-774D-40AE-B68E-10AA1326C1CE}" dt="2023-05-09T17:09:50.156" v="2275" actId="478"/>
          <ac:picMkLst>
            <pc:docMk/>
            <pc:sldMk cId="2698340456" sldId="296"/>
            <ac:picMk id="4" creationId="{EA13E7D2-0F0F-7DD2-A155-E119612F68D9}"/>
          </ac:picMkLst>
        </pc:picChg>
      </pc:sldChg>
      <pc:sldChg chg="modNotes">
        <pc:chgData name="상욱 이" userId="ceba648188117799" providerId="LiveId" clId="{9BE6AAAC-774D-40AE-B68E-10AA1326C1CE}" dt="2023-05-09T16:36:27.129" v="706" actId="20577"/>
        <pc:sldMkLst>
          <pc:docMk/>
          <pc:sldMk cId="2147715161" sldId="297"/>
        </pc:sldMkLst>
      </pc:sldChg>
      <pc:sldChg chg="addSp delSp modSp add mod modNotes">
        <pc:chgData name="상욱 이" userId="ceba648188117799" providerId="LiveId" clId="{9BE6AAAC-774D-40AE-B68E-10AA1326C1CE}" dt="2023-05-09T17:20:42.885" v="3074" actId="20577"/>
        <pc:sldMkLst>
          <pc:docMk/>
          <pc:sldMk cId="2051275557" sldId="298"/>
        </pc:sldMkLst>
        <pc:spChg chg="del">
          <ac:chgData name="상욱 이" userId="ceba648188117799" providerId="LiveId" clId="{9BE6AAAC-774D-40AE-B68E-10AA1326C1CE}" dt="2023-05-09T16:58:07.461" v="2049" actId="478"/>
          <ac:spMkLst>
            <pc:docMk/>
            <pc:sldMk cId="2051275557" sldId="298"/>
            <ac:spMk id="3" creationId="{0AE2C08E-445E-3220-8553-FD68D7EEE6ED}"/>
          </ac:spMkLst>
        </pc:spChg>
        <pc:spChg chg="del">
          <ac:chgData name="상욱 이" userId="ceba648188117799" providerId="LiveId" clId="{9BE6AAAC-774D-40AE-B68E-10AA1326C1CE}" dt="2023-05-09T16:58:07.461" v="2049" actId="478"/>
          <ac:spMkLst>
            <pc:docMk/>
            <pc:sldMk cId="2051275557" sldId="298"/>
            <ac:spMk id="8" creationId="{B59161EA-3E1D-B77D-2FE0-C89517C668CD}"/>
          </ac:spMkLst>
        </pc:spChg>
        <pc:spChg chg="del">
          <ac:chgData name="상욱 이" userId="ceba648188117799" providerId="LiveId" clId="{9BE6AAAC-774D-40AE-B68E-10AA1326C1CE}" dt="2023-05-09T16:58:07.461" v="2049" actId="478"/>
          <ac:spMkLst>
            <pc:docMk/>
            <pc:sldMk cId="2051275557" sldId="298"/>
            <ac:spMk id="9" creationId="{C0BE0610-CDEA-0B06-C28D-EE88F17E49C4}"/>
          </ac:spMkLst>
        </pc:spChg>
        <pc:spChg chg="add mod">
          <ac:chgData name="상욱 이" userId="ceba648188117799" providerId="LiveId" clId="{9BE6AAAC-774D-40AE-B68E-10AA1326C1CE}" dt="2023-05-09T17:03:28.930" v="2118" actId="1076"/>
          <ac:spMkLst>
            <pc:docMk/>
            <pc:sldMk cId="2051275557" sldId="298"/>
            <ac:spMk id="10" creationId="{B7334574-8709-D703-CB4E-7806AA196A56}"/>
          </ac:spMkLst>
        </pc:spChg>
        <pc:spChg chg="add mod">
          <ac:chgData name="상욱 이" userId="ceba648188117799" providerId="LiveId" clId="{9BE6AAAC-774D-40AE-B68E-10AA1326C1CE}" dt="2023-05-09T17:03:25.240" v="2117" actId="1076"/>
          <ac:spMkLst>
            <pc:docMk/>
            <pc:sldMk cId="2051275557" sldId="298"/>
            <ac:spMk id="11" creationId="{570F48C9-CBE2-0223-C983-48712611058D}"/>
          </ac:spMkLst>
        </pc:spChg>
        <pc:spChg chg="add mod">
          <ac:chgData name="상욱 이" userId="ceba648188117799" providerId="LiveId" clId="{9BE6AAAC-774D-40AE-B68E-10AA1326C1CE}" dt="2023-05-09T17:05:56.737" v="2272" actId="20577"/>
          <ac:spMkLst>
            <pc:docMk/>
            <pc:sldMk cId="2051275557" sldId="298"/>
            <ac:spMk id="12" creationId="{55C9CDF2-F414-4E36-81D9-8882B17C061D}"/>
          </ac:spMkLst>
        </pc:spChg>
        <pc:picChg chg="add del mod">
          <ac:chgData name="상욱 이" userId="ceba648188117799" providerId="LiveId" clId="{9BE6AAAC-774D-40AE-B68E-10AA1326C1CE}" dt="2023-05-09T17:00:10.803" v="2057" actId="478"/>
          <ac:picMkLst>
            <pc:docMk/>
            <pc:sldMk cId="2051275557" sldId="298"/>
            <ac:picMk id="2" creationId="{6704763D-8CF3-A169-2B39-800C8890DB83}"/>
          </ac:picMkLst>
        </pc:picChg>
        <pc:picChg chg="add mod">
          <ac:chgData name="상욱 이" userId="ceba648188117799" providerId="LiveId" clId="{9BE6AAAC-774D-40AE-B68E-10AA1326C1CE}" dt="2023-05-09T17:03:28.930" v="2118" actId="1076"/>
          <ac:picMkLst>
            <pc:docMk/>
            <pc:sldMk cId="2051275557" sldId="298"/>
            <ac:picMk id="4" creationId="{26C47E35-4C96-620F-E877-A2C37D4A13E5}"/>
          </ac:picMkLst>
        </pc:picChg>
        <pc:picChg chg="add del mod">
          <ac:chgData name="상욱 이" userId="ceba648188117799" providerId="LiveId" clId="{9BE6AAAC-774D-40AE-B68E-10AA1326C1CE}" dt="2023-05-09T17:01:38.045" v="2074" actId="478"/>
          <ac:picMkLst>
            <pc:docMk/>
            <pc:sldMk cId="2051275557" sldId="298"/>
            <ac:picMk id="5" creationId="{85D5E06F-388E-EFE1-3598-5623A348629C}"/>
          </ac:picMkLst>
        </pc:picChg>
        <pc:picChg chg="add mod">
          <ac:chgData name="상욱 이" userId="ceba648188117799" providerId="LiveId" clId="{9BE6AAAC-774D-40AE-B68E-10AA1326C1CE}" dt="2023-05-09T17:03:25.240" v="2117" actId="1076"/>
          <ac:picMkLst>
            <pc:docMk/>
            <pc:sldMk cId="2051275557" sldId="298"/>
            <ac:picMk id="7" creationId="{606ADD50-9E19-46E0-4AC5-AD1B15931204}"/>
          </ac:picMkLst>
        </pc:picChg>
      </pc:sldChg>
      <pc:sldChg chg="addSp delSp modSp add mod modNotes">
        <pc:chgData name="상욱 이" userId="ceba648188117799" providerId="LiveId" clId="{9BE6AAAC-774D-40AE-B68E-10AA1326C1CE}" dt="2023-05-09T17:20:47.515" v="3084" actId="20577"/>
        <pc:sldMkLst>
          <pc:docMk/>
          <pc:sldMk cId="3284914564" sldId="299"/>
        </pc:sldMkLst>
        <pc:spChg chg="del">
          <ac:chgData name="상욱 이" userId="ceba648188117799" providerId="LiveId" clId="{9BE6AAAC-774D-40AE-B68E-10AA1326C1CE}" dt="2023-05-09T17:04:10.043" v="2120" actId="478"/>
          <ac:spMkLst>
            <pc:docMk/>
            <pc:sldMk cId="3284914564" sldId="299"/>
            <ac:spMk id="3" creationId="{0AE2C08E-445E-3220-8553-FD68D7EEE6ED}"/>
          </ac:spMkLst>
        </pc:spChg>
        <pc:spChg chg="add del mod">
          <ac:chgData name="상욱 이" userId="ceba648188117799" providerId="LiveId" clId="{9BE6AAAC-774D-40AE-B68E-10AA1326C1CE}" dt="2023-05-09T17:05:04.051" v="2211" actId="478"/>
          <ac:spMkLst>
            <pc:docMk/>
            <pc:sldMk cId="3284914564" sldId="299"/>
            <ac:spMk id="4" creationId="{59E44A55-DF40-CF8F-89AD-DD0FC5D4DC56}"/>
          </ac:spMkLst>
        </pc:spChg>
        <pc:spChg chg="add mod">
          <ac:chgData name="상욱 이" userId="ceba648188117799" providerId="LiveId" clId="{9BE6AAAC-774D-40AE-B68E-10AA1326C1CE}" dt="2023-05-09T17:05:02.585" v="2210" actId="20577"/>
          <ac:spMkLst>
            <pc:docMk/>
            <pc:sldMk cId="3284914564" sldId="299"/>
            <ac:spMk id="5" creationId="{881735C2-E279-418B-0F53-1F59BEACAC92}"/>
          </ac:spMkLst>
        </pc:spChg>
        <pc:spChg chg="del">
          <ac:chgData name="상욱 이" userId="ceba648188117799" providerId="LiveId" clId="{9BE6AAAC-774D-40AE-B68E-10AA1326C1CE}" dt="2023-05-09T17:04:10.043" v="2120" actId="478"/>
          <ac:spMkLst>
            <pc:docMk/>
            <pc:sldMk cId="3284914564" sldId="299"/>
            <ac:spMk id="8" creationId="{B59161EA-3E1D-B77D-2FE0-C89517C668CD}"/>
          </ac:spMkLst>
        </pc:spChg>
        <pc:spChg chg="del">
          <ac:chgData name="상욱 이" userId="ceba648188117799" providerId="LiveId" clId="{9BE6AAAC-774D-40AE-B68E-10AA1326C1CE}" dt="2023-05-09T17:04:10.043" v="2120" actId="478"/>
          <ac:spMkLst>
            <pc:docMk/>
            <pc:sldMk cId="3284914564" sldId="299"/>
            <ac:spMk id="9" creationId="{C0BE0610-CDEA-0B06-C28D-EE88F17E49C4}"/>
          </ac:spMkLst>
        </pc:spChg>
        <pc:picChg chg="add mod">
          <ac:chgData name="상욱 이" userId="ceba648188117799" providerId="LiveId" clId="{9BE6AAAC-774D-40AE-B68E-10AA1326C1CE}" dt="2023-05-09T17:05:07.765" v="2231" actId="1035"/>
          <ac:picMkLst>
            <pc:docMk/>
            <pc:sldMk cId="3284914564" sldId="299"/>
            <ac:picMk id="2" creationId="{3C6682F3-2D22-9F24-FB7A-A7A446A9C5A0}"/>
          </ac:picMkLst>
        </pc:picChg>
      </pc:sldChg>
      <pc:sldChg chg="addSp modSp add mod modNotes">
        <pc:chgData name="상욱 이" userId="ceba648188117799" providerId="LiveId" clId="{9BE6AAAC-774D-40AE-B68E-10AA1326C1CE}" dt="2023-05-09T17:20:25.793" v="3065" actId="20577"/>
        <pc:sldMkLst>
          <pc:docMk/>
          <pc:sldMk cId="1773979839" sldId="300"/>
        </pc:sldMkLst>
        <pc:grpChg chg="add mod">
          <ac:chgData name="상욱 이" userId="ceba648188117799" providerId="LiveId" clId="{9BE6AAAC-774D-40AE-B68E-10AA1326C1CE}" dt="2023-05-09T17:10:21.639" v="2285" actId="1076"/>
          <ac:grpSpMkLst>
            <pc:docMk/>
            <pc:sldMk cId="1773979839" sldId="300"/>
            <ac:grpSpMk id="2" creationId="{A6D0E3A9-BC5D-AC9C-3B2D-BB9607CF04C4}"/>
          </ac:grpSpMkLst>
        </pc:grpChg>
        <pc:picChg chg="mod">
          <ac:chgData name="상욱 이" userId="ceba648188117799" providerId="LiveId" clId="{9BE6AAAC-774D-40AE-B68E-10AA1326C1CE}" dt="2023-05-09T17:10:08.200" v="2279" actId="164"/>
          <ac:picMkLst>
            <pc:docMk/>
            <pc:sldMk cId="1773979839" sldId="300"/>
            <ac:picMk id="3" creationId="{D12EF3E8-6A91-D3BB-8CEE-1AB23DACC253}"/>
          </ac:picMkLst>
        </pc:picChg>
        <pc:picChg chg="mod">
          <ac:chgData name="상욱 이" userId="ceba648188117799" providerId="LiveId" clId="{9BE6AAAC-774D-40AE-B68E-10AA1326C1CE}" dt="2023-05-09T17:10:08.200" v="2279" actId="164"/>
          <ac:picMkLst>
            <pc:docMk/>
            <pc:sldMk cId="1773979839" sldId="300"/>
            <ac:picMk id="5" creationId="{655019F8-D19B-E539-AC68-981A5E4EF6BB}"/>
          </ac:picMkLst>
        </pc:picChg>
        <pc:picChg chg="mod">
          <ac:chgData name="상욱 이" userId="ceba648188117799" providerId="LiveId" clId="{9BE6AAAC-774D-40AE-B68E-10AA1326C1CE}" dt="2023-05-09T17:10:08.200" v="2279" actId="164"/>
          <ac:picMkLst>
            <pc:docMk/>
            <pc:sldMk cId="1773979839" sldId="300"/>
            <ac:picMk id="8" creationId="{535FB2EB-A976-D4C5-D050-00DBB053B1D0}"/>
          </ac:picMkLst>
        </pc:picChg>
        <pc:picChg chg="mod">
          <ac:chgData name="상욱 이" userId="ceba648188117799" providerId="LiveId" clId="{9BE6AAAC-774D-40AE-B68E-10AA1326C1CE}" dt="2023-05-09T17:10:08.200" v="2279" actId="164"/>
          <ac:picMkLst>
            <pc:docMk/>
            <pc:sldMk cId="1773979839" sldId="300"/>
            <ac:picMk id="10" creationId="{13C5C61B-F6B7-6680-CADE-C47374606AB8}"/>
          </ac:picMkLst>
        </pc:picChg>
      </pc:sldChg>
      <pc:sldChg chg="addSp delSp modSp add mod modNotes">
        <pc:chgData name="상욱 이" userId="ceba648188117799" providerId="LiveId" clId="{9BE6AAAC-774D-40AE-B68E-10AA1326C1CE}" dt="2023-05-09T17:20:20.693" v="3056" actId="20577"/>
        <pc:sldMkLst>
          <pc:docMk/>
          <pc:sldMk cId="1987434525" sldId="301"/>
        </pc:sldMkLst>
        <pc:spChg chg="mod">
          <ac:chgData name="상욱 이" userId="ceba648188117799" providerId="LiveId" clId="{9BE6AAAC-774D-40AE-B68E-10AA1326C1CE}" dt="2023-05-09T17:11:00.111" v="2299" actId="20577"/>
          <ac:spMkLst>
            <pc:docMk/>
            <pc:sldMk cId="1987434525" sldId="301"/>
            <ac:spMk id="141" creationId="{00000000-0000-0000-0000-000000000000}"/>
          </ac:spMkLst>
        </pc:spChg>
        <pc:grpChg chg="del mod">
          <ac:chgData name="상욱 이" userId="ceba648188117799" providerId="LiveId" clId="{9BE6AAAC-774D-40AE-B68E-10AA1326C1CE}" dt="2023-05-09T17:10:37.162" v="2289" actId="478"/>
          <ac:grpSpMkLst>
            <pc:docMk/>
            <pc:sldMk cId="1987434525" sldId="301"/>
            <ac:grpSpMk id="2" creationId="{A6D0E3A9-BC5D-AC9C-3B2D-BB9607CF04C4}"/>
          </ac:grpSpMkLst>
        </pc:grpChg>
        <pc:picChg chg="add mod">
          <ac:chgData name="상욱 이" userId="ceba648188117799" providerId="LiveId" clId="{9BE6AAAC-774D-40AE-B68E-10AA1326C1CE}" dt="2023-05-09T17:11:25.723" v="2303" actId="208"/>
          <ac:picMkLst>
            <pc:docMk/>
            <pc:sldMk cId="1987434525" sldId="301"/>
            <ac:picMk id="7" creationId="{5A94FE13-6C6B-4B27-2C92-E39C32F3FE9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5E5C9-E161-BC4D-91D2-F0B1AC74657E}" type="datetimeFigureOut">
              <a:rPr kumimoji="1" lang="ko-Kore-KR" altLang="en-US" smtClean="0"/>
              <a:t>2023. 10. 27.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C2E34-EA22-8A47-9F9C-30EC75AE8D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0832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9093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출산유릉ㄹ</a:t>
            </a:r>
            <a:r>
              <a:rPr kumimoji="1" lang="ko-KR" altLang="en-US" dirty="0"/>
              <a:t> 높인다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1280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저희는 웹 애플리케이션 서버로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django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웹 서버로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nginX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사용하여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web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서버를 구성하였습니다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웹 서버는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flutter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MySQL, DL server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연결되어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사용자는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flutter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접속하여 서비스를 이용할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9914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4913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진행 상황으로 첫 번째 </a:t>
            </a:r>
            <a:r>
              <a:rPr kumimoji="1" lang="en-US" altLang="ko-KR" dirty="0"/>
              <a:t>Labeling </a:t>
            </a:r>
            <a:r>
              <a:rPr kumimoji="1" lang="ko-KR" altLang="en-US" dirty="0"/>
              <a:t>방법입니다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기존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popping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unpopping</a:t>
            </a:r>
            <a:r>
              <a:rPr kumimoji="1" lang="ko-KR" altLang="en-US" dirty="0"/>
              <a:t>으로 했으나 두 </a:t>
            </a:r>
            <a:r>
              <a:rPr kumimoji="1" lang="en-US" altLang="ko-KR" dirty="0"/>
              <a:t>class </a:t>
            </a:r>
            <a:r>
              <a:rPr kumimoji="1" lang="ko-KR" altLang="en-US" dirty="0"/>
              <a:t>기준이 모호하여 </a:t>
            </a:r>
            <a:r>
              <a:rPr kumimoji="1" lang="en-US" altLang="ko-KR" dirty="0"/>
              <a:t>unknown</a:t>
            </a:r>
            <a:r>
              <a:rPr kumimoji="1" lang="ko-KR" altLang="en-US" dirty="0"/>
              <a:t>을 추가했고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가지의 클래스 기준을 귀가 양 옆을 향할 때 </a:t>
            </a:r>
            <a:r>
              <a:rPr kumimoji="1" lang="en-US" altLang="ko-KR" dirty="0"/>
              <a:t>popping, </a:t>
            </a:r>
            <a:r>
              <a:rPr kumimoji="1" lang="ko-KR" altLang="en-US" dirty="0"/>
              <a:t>귀가 앞을 향할 때 </a:t>
            </a:r>
            <a:r>
              <a:rPr kumimoji="1" lang="en-US" altLang="ko-KR" dirty="0"/>
              <a:t>unknown, </a:t>
            </a:r>
            <a:r>
              <a:rPr kumimoji="1" lang="ko-KR" altLang="en-US" dirty="0"/>
              <a:t>귀가 아래를 향할 때 </a:t>
            </a:r>
            <a:r>
              <a:rPr kumimoji="1" lang="en-US" altLang="ko-KR" dirty="0" err="1"/>
              <a:t>Unpopping</a:t>
            </a:r>
            <a:r>
              <a:rPr kumimoji="1" lang="ko-KR" altLang="en-US" dirty="0"/>
              <a:t>으로 정하였습니다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5094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다음은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Detection(</a:t>
            </a:r>
            <a:r>
              <a:rPr kumimoji="1" lang="ko-KR" altLang="en-US" dirty="0" err="1"/>
              <a:t>디텍션</a:t>
            </a:r>
            <a:r>
              <a:rPr kumimoji="1" lang="en-US" altLang="ko-KR" dirty="0"/>
              <a:t>) </a:t>
            </a:r>
            <a:r>
              <a:rPr kumimoji="1" lang="ko-KR" altLang="en-US" dirty="0"/>
              <a:t>결과입니다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5574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다음은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성능입니다</a:t>
            </a:r>
            <a:r>
              <a:rPr kumimoji="1" lang="en-US" altLang="ko-KR" dirty="0"/>
              <a:t>. Confidence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일 때 만을 성능 지표로 사용할 때 </a:t>
            </a:r>
            <a:r>
              <a:rPr kumimoji="1" lang="en-US" altLang="ko-KR" dirty="0"/>
              <a:t>popping</a:t>
            </a:r>
            <a:r>
              <a:rPr kumimoji="1" lang="ko-KR" altLang="en-US" dirty="0"/>
              <a:t>에 대해서 </a:t>
            </a:r>
            <a:r>
              <a:rPr kumimoji="1" lang="en-US" altLang="ko-KR" dirty="0"/>
              <a:t>0.978%, Unknown</a:t>
            </a:r>
            <a:r>
              <a:rPr kumimoji="1" lang="ko-KR" altLang="en-US" dirty="0"/>
              <a:t>에</a:t>
            </a:r>
            <a:r>
              <a:rPr kumimoji="1" lang="en-US" altLang="ko-KR" dirty="0"/>
              <a:t> </a:t>
            </a:r>
            <a:r>
              <a:rPr kumimoji="1" lang="ko-KR" altLang="en-US" dirty="0"/>
              <a:t>대해서 </a:t>
            </a:r>
            <a:r>
              <a:rPr kumimoji="1" lang="en-US" altLang="ko-KR" dirty="0"/>
              <a:t>0.904%, 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Unpopping</a:t>
            </a:r>
            <a:r>
              <a:rPr kumimoji="1" lang="ko-KR" altLang="en-US" dirty="0"/>
              <a:t>에 대해서는 </a:t>
            </a:r>
            <a:r>
              <a:rPr kumimoji="1" lang="en-US" altLang="ko-KR" dirty="0"/>
              <a:t>0.69%</a:t>
            </a:r>
            <a:r>
              <a:rPr kumimoji="1" lang="ko-KR" altLang="en-US" dirty="0"/>
              <a:t>의 성능을 보였고 </a:t>
            </a:r>
            <a:r>
              <a:rPr kumimoji="1" lang="en-US" altLang="ko-KR" dirty="0"/>
              <a:t>Confidence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0.5~0.95</a:t>
            </a:r>
            <a:r>
              <a:rPr kumimoji="1" lang="ko-KR" altLang="en-US" dirty="0"/>
              <a:t>일 때 만을 성능 지표로 사용할 때는 </a:t>
            </a:r>
            <a:r>
              <a:rPr kumimoji="1" lang="en-US" altLang="ko-KR" dirty="0"/>
              <a:t>popping</a:t>
            </a:r>
            <a:r>
              <a:rPr kumimoji="1" lang="ko-KR" altLang="en-US" dirty="0"/>
              <a:t>에 대해서 </a:t>
            </a:r>
            <a:r>
              <a:rPr kumimoji="1" lang="en-US" altLang="ko-KR" dirty="0"/>
              <a:t>0.819%, Unknown</a:t>
            </a:r>
            <a:r>
              <a:rPr kumimoji="1" lang="ko-KR" altLang="en-US" dirty="0"/>
              <a:t>에</a:t>
            </a:r>
            <a:r>
              <a:rPr kumimoji="1" lang="en-US" altLang="ko-KR" dirty="0"/>
              <a:t> </a:t>
            </a:r>
            <a:r>
              <a:rPr kumimoji="1" lang="ko-KR" altLang="en-US" dirty="0"/>
              <a:t>대해서 </a:t>
            </a:r>
            <a:r>
              <a:rPr kumimoji="1" lang="en-US" altLang="ko-KR" dirty="0"/>
              <a:t>0.753%, 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Unpopping</a:t>
            </a:r>
            <a:r>
              <a:rPr kumimoji="1" lang="ko-KR" altLang="en-US" dirty="0"/>
              <a:t>에 대해서는 </a:t>
            </a:r>
            <a:r>
              <a:rPr kumimoji="1" lang="en-US" altLang="ko-KR" dirty="0"/>
              <a:t>0.515%</a:t>
            </a:r>
            <a:r>
              <a:rPr kumimoji="1" lang="ko-KR" altLang="en-US" dirty="0"/>
              <a:t>의 성능의 성능을 보였습니다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8564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다음은 </a:t>
            </a:r>
            <a:r>
              <a:rPr kumimoji="1" lang="en-US" altLang="ko-KR" dirty="0"/>
              <a:t>Predict </a:t>
            </a:r>
            <a:r>
              <a:rPr kumimoji="1" lang="ko-KR" altLang="en-US" dirty="0"/>
              <a:t>과정입니다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Bbox</a:t>
            </a:r>
            <a:r>
              <a:rPr kumimoji="1" lang="ko-KR" altLang="en-US" dirty="0"/>
              <a:t> 위치에 따라 각 </a:t>
            </a:r>
            <a:r>
              <a:rPr kumimoji="1" lang="ko-KR" altLang="en-US" dirty="0" err="1"/>
              <a:t>모돈의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/>
              <a:t>를 할당한 뒤</a:t>
            </a:r>
            <a:r>
              <a:rPr kumimoji="1" lang="en-US" altLang="ko-KR" dirty="0"/>
              <a:t>, ID</a:t>
            </a:r>
            <a:r>
              <a:rPr kumimoji="1" lang="ko-KR" altLang="en-US" dirty="0"/>
              <a:t> 별로 </a:t>
            </a:r>
            <a:r>
              <a:rPr kumimoji="1" lang="ko-KR" altLang="en-US" dirty="0" err="1"/>
              <a:t>귀쫑긋</a:t>
            </a:r>
            <a:r>
              <a:rPr kumimoji="1" lang="ko-KR" altLang="en-US" dirty="0"/>
              <a:t> 여부를 검출하여 이를 시계열 데이터로 구성 후 구성된 시계열 </a:t>
            </a:r>
            <a:r>
              <a:rPr kumimoji="1" lang="ko-KR" altLang="en-US" dirty="0" err="1"/>
              <a:t>데이터을</a:t>
            </a:r>
            <a:r>
              <a:rPr kumimoji="1" lang="ko-KR" altLang="en-US" dirty="0"/>
              <a:t> 학습한 </a:t>
            </a:r>
            <a:r>
              <a:rPr kumimoji="1" lang="en-US" altLang="ko-KR" dirty="0"/>
              <a:t>LSTM </a:t>
            </a:r>
            <a:r>
              <a:rPr kumimoji="1" lang="ko-KR" altLang="en-US" dirty="0"/>
              <a:t>모델로 인공수정 시점을 예측합니다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2871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1</a:t>
            </a:r>
            <a:r>
              <a:rPr kumimoji="1" lang="ko-KR" altLang="en-US" dirty="0"/>
              <a:t>분에 </a:t>
            </a:r>
            <a:r>
              <a:rPr kumimoji="1" lang="en-US" altLang="ko-KR" dirty="0"/>
              <a:t>5</a:t>
            </a:r>
            <a:r>
              <a:rPr kumimoji="1" lang="ko-KR" altLang="en-US" dirty="0"/>
              <a:t>프레임 이상 </a:t>
            </a:r>
            <a:r>
              <a:rPr kumimoji="1" lang="ko-KR" altLang="en-US" dirty="0" err="1"/>
              <a:t>귀쫑긋을</a:t>
            </a:r>
            <a:r>
              <a:rPr kumimoji="1" lang="ko-KR" altLang="en-US" dirty="0"/>
              <a:t> 하면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라벨링을 하여 일주일 동안 돼지를 관찰해 시계열 데이터를 구성</a:t>
            </a:r>
            <a:br>
              <a:rPr kumimoji="1" lang="en-US" altLang="ko-KR" dirty="0"/>
            </a:br>
            <a:r>
              <a:rPr kumimoji="1" lang="ko-KR" altLang="en-US" dirty="0"/>
              <a:t>그 결과를 그래프로</a:t>
            </a:r>
            <a:r>
              <a:rPr kumimoji="1" lang="en-US" altLang="ko-KR" dirty="0"/>
              <a:t>. </a:t>
            </a:r>
            <a:r>
              <a:rPr kumimoji="1" lang="ko-KR" altLang="en-US" dirty="0"/>
              <a:t>나타낸 것이 </a:t>
            </a:r>
            <a:r>
              <a:rPr kumimoji="1" lang="en-US" altLang="ko-KR" dirty="0"/>
              <a:t>raw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귀쫑긋에대한</a:t>
            </a:r>
            <a:r>
              <a:rPr kumimoji="1" lang="ko-KR" altLang="en-US" dirty="0"/>
              <a:t> 추세를 알아보기 위하여 윈도우 크기를 </a:t>
            </a:r>
            <a:r>
              <a:rPr kumimoji="1" lang="en-US" altLang="ko-KR" dirty="0"/>
              <a:t>1440</a:t>
            </a:r>
            <a:r>
              <a:rPr kumimoji="1" lang="ko-KR" altLang="en-US" dirty="0"/>
              <a:t> 설정해 이동평균을 구함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그래프를 더 </a:t>
            </a:r>
            <a:r>
              <a:rPr kumimoji="1" lang="ko-KR" altLang="en-US" dirty="0" err="1"/>
              <a:t>스무스하게</a:t>
            </a:r>
            <a:r>
              <a:rPr kumimoji="1" lang="ko-KR" altLang="en-US" dirty="0"/>
              <a:t> 만들기 위하여 이중이동평균을 구함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그래프의 값이 커질수록 </a:t>
            </a:r>
            <a:r>
              <a:rPr kumimoji="1" lang="ko-KR" altLang="en-US" dirty="0" err="1"/>
              <a:t>귀쫑긋을</a:t>
            </a:r>
            <a:r>
              <a:rPr kumimoji="1" lang="ko-KR" altLang="en-US" dirty="0"/>
              <a:t> 더욱 빈번하게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한</a:t>
            </a:r>
            <a:r>
              <a:rPr kumimoji="1" lang="en-US" altLang="ko-KR" dirty="0"/>
              <a:t>. </a:t>
            </a:r>
            <a:r>
              <a:rPr kumimoji="1" lang="ko-KR" altLang="en-US" dirty="0"/>
              <a:t>것이기</a:t>
            </a:r>
            <a:r>
              <a:rPr kumimoji="1" lang="en-US" altLang="ko-KR" dirty="0"/>
              <a:t>. </a:t>
            </a:r>
            <a:r>
              <a:rPr kumimoji="1" lang="ko-KR" altLang="en-US" dirty="0"/>
              <a:t>때문에 인공수정 적기에 근접했다고 가정 가능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1511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이중이동평균을</a:t>
            </a:r>
            <a:r>
              <a:rPr kumimoji="1" lang="ko-KR" altLang="en-US" dirty="0"/>
              <a:t> 구하였을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대체적으로 관리자의 발정</a:t>
            </a:r>
            <a:r>
              <a:rPr kumimoji="1" lang="en-US" altLang="ko-KR" dirty="0"/>
              <a:t> </a:t>
            </a:r>
            <a:r>
              <a:rPr kumimoji="1" lang="ko-KR" altLang="en-US" dirty="0"/>
              <a:t>판단</a:t>
            </a:r>
            <a:r>
              <a:rPr kumimoji="1" lang="en-US" altLang="ko-KR" dirty="0"/>
              <a:t> </a:t>
            </a:r>
            <a:r>
              <a:rPr kumimoji="1" lang="ko-KR" altLang="en-US" dirty="0"/>
              <a:t> 시점이 그래프의 최고점으로부터 약 하루정도가 </a:t>
            </a:r>
            <a:r>
              <a:rPr kumimoji="1" lang="ko-KR" altLang="en-US" dirty="0" err="1"/>
              <a:t>차이난다는</a:t>
            </a:r>
            <a:r>
              <a:rPr kumimoji="1" lang="ko-KR" altLang="en-US" dirty="0"/>
              <a:t> 것을 알 수 있음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7659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그리고</a:t>
            </a:r>
            <a:r>
              <a:rPr kumimoji="1" lang="ko-KR" altLang="en-US" dirty="0"/>
              <a:t> 이 그래프는 수의학적으로 증명된 돼지의 인공수정 적기 그래프이다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해당 그래프는 </a:t>
            </a:r>
            <a:r>
              <a:rPr kumimoji="1" lang="ko-KR" altLang="en-US" dirty="0" err="1"/>
              <a:t>모돈의</a:t>
            </a:r>
            <a:r>
              <a:rPr kumimoji="1" lang="ko-KR" altLang="en-US" dirty="0"/>
              <a:t> 발정 판단을 승가 허용으로 하였는데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2.5</a:t>
            </a:r>
            <a:r>
              <a:rPr kumimoji="1" lang="ko-KR" altLang="en-US" dirty="0"/>
              <a:t>일간의 승가허용 기간 중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일간을 인공수정 적기로 보았다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1546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2318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그리고 이 그래프를 빨간색 점선 그래프라고 하였을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모돈이</a:t>
            </a:r>
            <a:r>
              <a:rPr kumimoji="1" lang="ko-KR" altLang="en-US" dirty="0"/>
              <a:t> 농장에 처음 들어와 적응하는 기간을 제외하면 이중이동평균 그래프와 유사함을 알 수 있음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따라서 </a:t>
            </a:r>
            <a:r>
              <a:rPr kumimoji="1" lang="ko-KR" altLang="en-US" dirty="0" err="1"/>
              <a:t>빨간색점선</a:t>
            </a:r>
            <a:r>
              <a:rPr kumimoji="1" lang="ko-KR" altLang="en-US" dirty="0"/>
              <a:t> 그래프의 수정 적기가 최고점을 포함하여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일이기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이중이동평균에서는 관리자의 판단 시점으로부터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일간을 수정 적기라고 가정할 수 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그래서 </a:t>
            </a:r>
            <a:r>
              <a:rPr kumimoji="1" lang="en-US" altLang="ko-KR" dirty="0"/>
              <a:t>CRNN-LSTM</a:t>
            </a:r>
            <a:r>
              <a:rPr kumimoji="1" lang="ko-KR" altLang="en-US" dirty="0"/>
              <a:t> 모델에 학습할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시계열 데이터의 </a:t>
            </a:r>
            <a:r>
              <a:rPr kumimoji="1" lang="en-US" altLang="ko-KR" dirty="0"/>
              <a:t>label </a:t>
            </a:r>
            <a:r>
              <a:rPr kumimoji="1" lang="ko-KR" altLang="en-US" dirty="0"/>
              <a:t>값을 관리자의 판단시점으로 하여 모델이 이를 예측하여 관리자에게 이 시점으로부터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일간 인공수정 적기라고 알려준다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1699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1090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출산유릉ㄹ</a:t>
            </a:r>
            <a:r>
              <a:rPr kumimoji="1" lang="ko-KR" altLang="en-US" dirty="0"/>
              <a:t> 높인다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9997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19106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1516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4520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출산유릉ㄹ</a:t>
            </a:r>
            <a:r>
              <a:rPr kumimoji="1" lang="ko-KR" altLang="en-US" dirty="0"/>
              <a:t> 높인다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3468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7228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출산유릉ㄹ</a:t>
            </a:r>
            <a:r>
              <a:rPr kumimoji="1" lang="ko-KR" altLang="en-US" dirty="0"/>
              <a:t> 높인다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0988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출산유릉ㄹ</a:t>
            </a:r>
            <a:r>
              <a:rPr kumimoji="1" lang="ko-KR" altLang="en-US" dirty="0"/>
              <a:t> 높인다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8974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출산유릉ㄹ</a:t>
            </a:r>
            <a:r>
              <a:rPr kumimoji="1" lang="ko-KR" altLang="en-US" dirty="0"/>
              <a:t> 높인다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5831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184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7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2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01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96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4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47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50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7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405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0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9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66A62-4D8D-4B4A-8FC1-B2FB5A3CC144}" type="datetimeFigureOut">
              <a:rPr lang="ko-KR" altLang="en-US" smtClean="0"/>
              <a:t>2023. 10. 27.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4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273606" y="1875840"/>
            <a:ext cx="18473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endParaRPr lang="ko-KR" altLang="en-US" spc="600" dirty="0">
              <a:solidFill>
                <a:srgbClr val="565658"/>
              </a:solidFill>
              <a:latin typeface="+mj-lt"/>
              <a:ea typeface="210 콤퓨타세탁 L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48DAAF6-9E3B-99BD-1A97-9C060A06700F}"/>
              </a:ext>
            </a:extLst>
          </p:cNvPr>
          <p:cNvGrpSpPr/>
          <p:nvPr/>
        </p:nvGrpSpPr>
        <p:grpSpPr>
          <a:xfrm>
            <a:off x="0" y="0"/>
            <a:ext cx="12192000" cy="6858003"/>
            <a:chOff x="-502664" y="-2"/>
            <a:chExt cx="12694666" cy="685800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F27DEB0-BF4D-F00E-5520-141DE37FD373}"/>
                </a:ext>
              </a:extLst>
            </p:cNvPr>
            <p:cNvSpPr/>
            <p:nvPr/>
          </p:nvSpPr>
          <p:spPr>
            <a:xfrm rot="16200000">
              <a:off x="2415667" y="-2918333"/>
              <a:ext cx="6858003" cy="12694666"/>
            </a:xfrm>
            <a:prstGeom prst="rect">
              <a:avLst/>
            </a:prstGeom>
            <a:solidFill>
              <a:srgbClr val="5F5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3D6BA79-C0FC-836E-36CF-0D9F6A103454}"/>
                </a:ext>
              </a:extLst>
            </p:cNvPr>
            <p:cNvSpPr/>
            <p:nvPr/>
          </p:nvSpPr>
          <p:spPr>
            <a:xfrm>
              <a:off x="-100100" y="247776"/>
              <a:ext cx="11871702" cy="626906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8" name="직선 연결선 7"/>
          <p:cNvCxnSpPr>
            <a:cxnSpLocks/>
          </p:cNvCxnSpPr>
          <p:nvPr/>
        </p:nvCxnSpPr>
        <p:spPr>
          <a:xfrm>
            <a:off x="1109144" y="4130267"/>
            <a:ext cx="10161270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04687" y="598956"/>
            <a:ext cx="6782626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2023</a:t>
            </a:r>
            <a:r>
              <a:rPr lang="ko-KR" altLang="en-US" sz="3200" b="1" spc="300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 </a:t>
            </a:r>
            <a:r>
              <a:rPr lang="ko-KR" altLang="en-US" sz="3200" b="1" spc="300" dirty="0" err="1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캡스톤</a:t>
            </a:r>
            <a:r>
              <a:rPr lang="ko-KR" altLang="en-US" sz="3200" b="1" spc="300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 디자인</a:t>
            </a:r>
            <a:r>
              <a:rPr lang="en" altLang="ko-KR" sz="3200" b="1" spc="300" dirty="0">
                <a:solidFill>
                  <a:schemeClr val="bg1"/>
                </a:solidFill>
                <a:latin typeface="+mj-lt"/>
                <a:ea typeface="Batang" panose="02030600000101010101" pitchFamily="18" charset="-127"/>
                <a:cs typeface="Al Nile" pitchFamily="2" charset="-78"/>
              </a:rPr>
              <a:t>1 </a:t>
            </a:r>
            <a:r>
              <a:rPr lang="ko-KR" altLang="en-US" sz="3200" b="1" spc="300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최종 발표</a:t>
            </a:r>
            <a:endParaRPr lang="en" altLang="ko-Kore-KR" sz="3200" b="1" dirty="0">
              <a:solidFill>
                <a:schemeClr val="bg1"/>
              </a:solidFill>
              <a:effectLst/>
              <a:latin typeface="+mj-lt"/>
              <a:ea typeface="Batang" panose="02030600000101010101" pitchFamily="18" charset="-127"/>
              <a:cs typeface="Al Nile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97CF4-9475-90E0-F5C1-11F13A151F64}"/>
              </a:ext>
            </a:extLst>
          </p:cNvPr>
          <p:cNvSpPr txBox="1"/>
          <p:nvPr/>
        </p:nvSpPr>
        <p:spPr>
          <a:xfrm>
            <a:off x="3592268" y="5629758"/>
            <a:ext cx="8195979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20201747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 이상욱</a:t>
            </a:r>
            <a:r>
              <a:rPr lang="en-US" altLang="ko-KR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,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20191781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 이가현</a:t>
            </a:r>
            <a:r>
              <a:rPr lang="en-US" altLang="ko-KR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,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20201774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 신유정</a:t>
            </a:r>
          </a:p>
          <a:p>
            <a:pPr algn="r"/>
            <a:r>
              <a:rPr lang="ko-KR" altLang="en-US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지도교수 </a:t>
            </a:r>
            <a:r>
              <a:rPr lang="en-US" altLang="ko-KR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: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 이현빈</a:t>
            </a:r>
            <a:endParaRPr lang="en-US" altLang="ko-KR" sz="2200" b="1" dirty="0">
              <a:solidFill>
                <a:schemeClr val="bg1"/>
              </a:solidFill>
              <a:latin typeface="+mj-lt"/>
              <a:ea typeface="BM HANNA Air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0309C-9980-081B-E923-5A9D75373516}"/>
              </a:ext>
            </a:extLst>
          </p:cNvPr>
          <p:cNvSpPr txBox="1"/>
          <p:nvPr/>
        </p:nvSpPr>
        <p:spPr>
          <a:xfrm>
            <a:off x="3508713" y="4181942"/>
            <a:ext cx="5174574" cy="43088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Andrew 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CA7C2D-4C50-8F79-326A-C369B0DABF25}"/>
              </a:ext>
            </a:extLst>
          </p:cNvPr>
          <p:cNvSpPr txBox="1"/>
          <p:nvPr/>
        </p:nvSpPr>
        <p:spPr>
          <a:xfrm>
            <a:off x="1673154" y="1624502"/>
            <a:ext cx="8845691" cy="112979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marL="31750" marR="31750" indent="0" algn="ctr" fontAlgn="base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kern="0" spc="-50" dirty="0">
                <a:solidFill>
                  <a:schemeClr val="bg1"/>
                </a:solidFill>
                <a:effectLst/>
                <a:latin typeface="+mj-lt"/>
                <a:ea typeface="굴림" panose="020B0600000101010101" pitchFamily="50" charset="-127"/>
              </a:rPr>
              <a:t>Predicting Sow Artificial Insemination Timing</a:t>
            </a:r>
          </a:p>
          <a:p>
            <a:pPr marL="31750" marR="31750" indent="0" algn="ctr" fontAlgn="base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kern="0" spc="-50" dirty="0">
                <a:solidFill>
                  <a:schemeClr val="bg1"/>
                </a:solidFill>
                <a:effectLst/>
                <a:latin typeface="+mj-lt"/>
                <a:ea typeface="굴림" panose="020B0600000101010101" pitchFamily="50" charset="-127"/>
              </a:rPr>
              <a:t> Using Ear Popping Detection</a:t>
            </a:r>
            <a:endParaRPr lang="en-US" altLang="ko-KR" sz="3200" b="1" kern="0" spc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6827DE-EB93-08E5-392F-43567CE16658}"/>
              </a:ext>
            </a:extLst>
          </p:cNvPr>
          <p:cNvSpPr txBox="1"/>
          <p:nvPr/>
        </p:nvSpPr>
        <p:spPr>
          <a:xfrm>
            <a:off x="1207426" y="3098162"/>
            <a:ext cx="10062988" cy="58464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31750" marR="31750" algn="ctr" fontAlgn="base" latinLnBrk="0">
              <a:lnSpc>
                <a:spcPct val="110000"/>
              </a:lnSpc>
            </a:pPr>
            <a:r>
              <a:rPr lang="en-US" altLang="ko-KR" sz="3200" kern="0" spc="-50" dirty="0">
                <a:solidFill>
                  <a:schemeClr val="bg1"/>
                </a:solidFill>
                <a:effectLst/>
                <a:latin typeface="+mj-lt"/>
                <a:ea typeface="굴림" panose="020B0600000101010101" pitchFamily="50" charset="-127"/>
              </a:rPr>
              <a:t>(</a:t>
            </a:r>
            <a:r>
              <a:rPr lang="ko-KR" altLang="en-US" sz="3200" kern="0" spc="-50" dirty="0">
                <a:solidFill>
                  <a:schemeClr val="bg1"/>
                </a:solidFill>
                <a:effectLst/>
                <a:latin typeface="+mj-lt"/>
                <a:ea typeface="굴림" panose="020B0600000101010101" pitchFamily="50" charset="-127"/>
              </a:rPr>
              <a:t>귀 쫑긋 탐지를 통한 </a:t>
            </a:r>
            <a:r>
              <a:rPr lang="ko-KR" altLang="en-US" sz="3200" kern="0" spc="-50" dirty="0" err="1">
                <a:solidFill>
                  <a:schemeClr val="bg1"/>
                </a:solidFill>
                <a:effectLst/>
                <a:latin typeface="+mj-lt"/>
                <a:ea typeface="굴림" panose="020B0600000101010101" pitchFamily="50" charset="-127"/>
              </a:rPr>
              <a:t>모돈</a:t>
            </a:r>
            <a:r>
              <a:rPr lang="ko-KR" altLang="en-US" sz="3200" kern="0" spc="-50" dirty="0">
                <a:solidFill>
                  <a:schemeClr val="bg1"/>
                </a:solidFill>
                <a:effectLst/>
                <a:latin typeface="+mj-lt"/>
                <a:ea typeface="굴림" panose="020B0600000101010101" pitchFamily="50" charset="-127"/>
              </a:rPr>
              <a:t> 인공수정 시점 예측</a:t>
            </a:r>
            <a:r>
              <a:rPr lang="en-US" altLang="ko-KR" sz="3200" kern="0" spc="-50" dirty="0">
                <a:solidFill>
                  <a:schemeClr val="bg1"/>
                </a:solidFill>
                <a:effectLst/>
                <a:latin typeface="+mj-lt"/>
                <a:ea typeface="굴림" panose="020B0600000101010101" pitchFamily="50" charset="-127"/>
              </a:rPr>
              <a:t>)</a:t>
            </a:r>
            <a:endParaRPr lang="en-US" altLang="ko-KR" sz="3200" kern="0" spc="0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1920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3844322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03.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시스템 구성도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 1 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80351B8-4488-4C94-4C7C-1341001BB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CDF6A69-4A73-42BE-A4EF-83B66ADA2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7153" y="10738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C35FEB7-11B8-7781-67C3-C06460B3A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6891" y="335279"/>
            <a:ext cx="18173844" cy="558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513187928">
            <a:extLst>
              <a:ext uri="{FF2B5EF4-FFF2-40B4-BE49-F238E27FC236}">
                <a16:creationId xmlns:a16="http://schemas.microsoft.com/office/drawing/2014/main" id="{E60637D2-F3B5-01D1-82A0-BFFC0785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920" y="457200"/>
            <a:ext cx="3958083" cy="598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930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3844322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03.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시스템 구성도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_ 2 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80351B8-4488-4C94-4C7C-1341001BB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CDF6A69-4A73-42BE-A4EF-83B66ADA2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7153" y="10738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509139376">
            <a:extLst>
              <a:ext uri="{FF2B5EF4-FFF2-40B4-BE49-F238E27FC236}">
                <a16:creationId xmlns:a16="http://schemas.microsoft.com/office/drawing/2014/main" id="{43285FB3-870E-5905-78AE-FBC4C8EF3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626" y="1073847"/>
            <a:ext cx="7988452" cy="505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F5F60B-ED6C-0F72-C6E5-CAEE474173A4}"/>
              </a:ext>
            </a:extLst>
          </p:cNvPr>
          <p:cNvSpPr txBox="1"/>
          <p:nvPr/>
        </p:nvSpPr>
        <p:spPr>
          <a:xfrm>
            <a:off x="565299" y="1659847"/>
            <a:ext cx="289966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r>
              <a:rPr lang="en-US" altLang="ko-KR" sz="2000" b="1" dirty="0"/>
              <a:t>〮 Flutter</a:t>
            </a:r>
            <a:r>
              <a:rPr lang="ko-KR" altLang="en-US" sz="2000" b="1" dirty="0"/>
              <a:t>로 웹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앱 구현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〮 </a:t>
            </a:r>
            <a:r>
              <a:rPr lang="ko-KR" altLang="en-US" sz="2000" b="1" dirty="0"/>
              <a:t>웹 서버</a:t>
            </a:r>
            <a:endParaRPr lang="en-US" altLang="ko-KR" sz="2000" b="1" dirty="0"/>
          </a:p>
          <a:p>
            <a:r>
              <a:rPr lang="en-US" altLang="ko-KR" sz="2000" b="1" dirty="0"/>
              <a:t>  </a:t>
            </a:r>
            <a:r>
              <a:rPr lang="en-US" altLang="ko-KR" b="1" dirty="0"/>
              <a:t>Django, </a:t>
            </a:r>
            <a:r>
              <a:rPr lang="en-US" altLang="ko-KR" b="1" dirty="0" err="1"/>
              <a:t>NginX</a:t>
            </a:r>
            <a:r>
              <a:rPr lang="ko-KR" altLang="en-US" b="1" dirty="0"/>
              <a:t> 이용</a:t>
            </a:r>
            <a:endParaRPr lang="en-US" altLang="ko-KR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〮 DB :</a:t>
            </a:r>
          </a:p>
          <a:p>
            <a:r>
              <a:rPr lang="en-US" altLang="ko-KR" sz="2000" b="1" dirty="0"/>
              <a:t>  </a:t>
            </a:r>
            <a:r>
              <a:rPr lang="en-US" altLang="ko-KR" b="1" dirty="0"/>
              <a:t>MySQL </a:t>
            </a:r>
            <a:r>
              <a:rPr lang="ko-KR" altLang="en-US" b="1" dirty="0"/>
              <a:t>이용</a:t>
            </a:r>
            <a:endParaRPr lang="en-US" altLang="ko-KR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〮 DL </a:t>
            </a:r>
            <a:r>
              <a:rPr lang="ko-KR" altLang="en-US" sz="2000" b="1" dirty="0"/>
              <a:t>서버</a:t>
            </a:r>
            <a:r>
              <a:rPr lang="en-US" altLang="ko-KR" sz="2000" b="1" dirty="0"/>
              <a:t>:</a:t>
            </a:r>
          </a:p>
          <a:p>
            <a:r>
              <a:rPr lang="en-US" altLang="ko-KR" b="1" dirty="0"/>
              <a:t>  Yolov8, LSTM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4425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C0AC61F-FCEC-0CE4-CF13-5E046E18BE59}"/>
              </a:ext>
            </a:extLst>
          </p:cNvPr>
          <p:cNvGrpSpPr/>
          <p:nvPr/>
        </p:nvGrpSpPr>
        <p:grpSpPr>
          <a:xfrm>
            <a:off x="0" y="-2"/>
            <a:ext cx="12192002" cy="6858003"/>
            <a:chOff x="-502664" y="-2"/>
            <a:chExt cx="12694666" cy="685800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6FE179-5243-41AC-B311-17F6E55D5606}"/>
                </a:ext>
              </a:extLst>
            </p:cNvPr>
            <p:cNvSpPr/>
            <p:nvPr/>
          </p:nvSpPr>
          <p:spPr>
            <a:xfrm rot="16200000">
              <a:off x="2415667" y="-2918333"/>
              <a:ext cx="6858003" cy="12694666"/>
            </a:xfrm>
            <a:prstGeom prst="rect">
              <a:avLst/>
            </a:prstGeom>
            <a:solidFill>
              <a:srgbClr val="5F5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8532" y="2828835"/>
              <a:ext cx="109349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04. </a:t>
              </a:r>
              <a:r>
                <a:rPr lang="ko-KR" altLang="en-US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성능 및 테스트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19EB2C-3478-1A19-18CF-1B399A3340F2}"/>
                </a:ext>
              </a:extLst>
            </p:cNvPr>
            <p:cNvSpPr/>
            <p:nvPr/>
          </p:nvSpPr>
          <p:spPr>
            <a:xfrm>
              <a:off x="-177799" y="294468"/>
              <a:ext cx="12049502" cy="626906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408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1F3C4-D0F3-8ECB-8040-28D0A8036E6D}"/>
              </a:ext>
            </a:extLst>
          </p:cNvPr>
          <p:cNvSpPr txBox="1"/>
          <p:nvPr/>
        </p:nvSpPr>
        <p:spPr>
          <a:xfrm>
            <a:off x="507455" y="947040"/>
            <a:ext cx="25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Labeling </a:t>
            </a:r>
            <a:r>
              <a:rPr lang="ko-KR" altLang="en-US" dirty="0"/>
              <a:t>진행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13C160-730A-4572-DEB0-F0AEDB929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518" y="1447652"/>
            <a:ext cx="4598671" cy="4598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B11264-3BF3-31F4-0F2C-611EC3CF85EC}"/>
              </a:ext>
            </a:extLst>
          </p:cNvPr>
          <p:cNvSpPr txBox="1"/>
          <p:nvPr/>
        </p:nvSpPr>
        <p:spPr>
          <a:xfrm>
            <a:off x="507455" y="122167"/>
            <a:ext cx="6035627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성능 테스트 결과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Ear Detection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715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6035627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성능 테스트 결과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Ear Detection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5B69409-F5CC-5A43-ECA1-904A20F5F8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347993" cy="234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996E9C-1E01-7DD5-BAC3-FF23F8B372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74" t="50000" r="1184" b="25401"/>
          <a:stretch/>
        </p:blipFill>
        <p:spPr>
          <a:xfrm>
            <a:off x="390257" y="2135015"/>
            <a:ext cx="3684463" cy="21963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F9E9BC-5DCD-1164-9C73-2A99780FF9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0" t="74936" r="1184" b="1256"/>
          <a:stretch/>
        </p:blipFill>
        <p:spPr>
          <a:xfrm>
            <a:off x="8107401" y="2081675"/>
            <a:ext cx="3669434" cy="21963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0BF196-EAB5-DCC7-24D6-F88C93E44F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8" t="75916" r="25504" b="1781"/>
          <a:stretch/>
        </p:blipFill>
        <p:spPr>
          <a:xfrm>
            <a:off x="4247719" y="2135015"/>
            <a:ext cx="3686683" cy="2196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1E302D-E27B-F995-9CF7-2144517F5B42}"/>
              </a:ext>
            </a:extLst>
          </p:cNvPr>
          <p:cNvSpPr txBox="1"/>
          <p:nvPr/>
        </p:nvSpPr>
        <p:spPr>
          <a:xfrm>
            <a:off x="507455" y="947040"/>
            <a:ext cx="25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Detection </a:t>
            </a:r>
            <a:r>
              <a:rPr lang="ko-KR" altLang="en-US" dirty="0"/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52449-B16D-220E-8A1F-BC9EA2D4424E}"/>
              </a:ext>
            </a:extLst>
          </p:cNvPr>
          <p:cNvSpPr txBox="1"/>
          <p:nvPr/>
        </p:nvSpPr>
        <p:spPr>
          <a:xfrm>
            <a:off x="1799394" y="4485897"/>
            <a:ext cx="104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Popping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6D8ED-C43C-4A1C-1A23-1E673AA806DD}"/>
              </a:ext>
            </a:extLst>
          </p:cNvPr>
          <p:cNvSpPr txBox="1"/>
          <p:nvPr/>
        </p:nvSpPr>
        <p:spPr>
          <a:xfrm>
            <a:off x="5566525" y="448589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Unpopping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9D9635-8E00-5994-2D35-FDA700455485}"/>
              </a:ext>
            </a:extLst>
          </p:cNvPr>
          <p:cNvSpPr txBox="1"/>
          <p:nvPr/>
        </p:nvSpPr>
        <p:spPr>
          <a:xfrm>
            <a:off x="9417583" y="4485897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Unknown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5699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15C1E0B-D463-168F-8937-4F55A18205D2}"/>
              </a:ext>
            </a:extLst>
          </p:cNvPr>
          <p:cNvGrpSpPr/>
          <p:nvPr/>
        </p:nvGrpSpPr>
        <p:grpSpPr>
          <a:xfrm>
            <a:off x="559953" y="1618025"/>
            <a:ext cx="11044018" cy="3873354"/>
            <a:chOff x="-10705" y="542616"/>
            <a:chExt cx="11044018" cy="387335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433F4EE-74EB-FDF7-AB95-8DBEC182CDBF}"/>
                </a:ext>
              </a:extLst>
            </p:cNvPr>
            <p:cNvGrpSpPr/>
            <p:nvPr/>
          </p:nvGrpSpPr>
          <p:grpSpPr>
            <a:xfrm>
              <a:off x="-10705" y="542616"/>
              <a:ext cx="11044018" cy="1671412"/>
              <a:chOff x="857975" y="946476"/>
              <a:chExt cx="11044018" cy="167141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4BFED0C4-2863-4839-ACAC-DEAC00A89F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597" t="26390" r="35263"/>
              <a:stretch/>
            </p:blipFill>
            <p:spPr>
              <a:xfrm>
                <a:off x="857975" y="946476"/>
                <a:ext cx="11044018" cy="1671412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166B0EE-E97C-7A2C-DB42-F8010D1358F2}"/>
                  </a:ext>
                </a:extLst>
              </p:cNvPr>
              <p:cNvSpPr/>
              <p:nvPr/>
            </p:nvSpPr>
            <p:spPr>
              <a:xfrm>
                <a:off x="9229022" y="1203520"/>
                <a:ext cx="883559" cy="30326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399818B-9D7E-F98A-6D9A-F77E9FFC6372}"/>
                  </a:ext>
                </a:extLst>
              </p:cNvPr>
              <p:cNvSpPr/>
              <p:nvPr/>
            </p:nvSpPr>
            <p:spPr>
              <a:xfrm>
                <a:off x="10325310" y="1220737"/>
                <a:ext cx="1219832" cy="2860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7665EE5-4CCA-A256-BFEC-4DBC69D13FF1}"/>
                </a:ext>
              </a:extLst>
            </p:cNvPr>
            <p:cNvGrpSpPr/>
            <p:nvPr/>
          </p:nvGrpSpPr>
          <p:grpSpPr>
            <a:xfrm>
              <a:off x="7868781" y="966371"/>
              <a:ext cx="491561" cy="2078136"/>
              <a:chOff x="7868781" y="966371"/>
              <a:chExt cx="491561" cy="2078136"/>
            </a:xfrm>
          </p:grpSpPr>
          <p:sp>
            <p:nvSpPr>
              <p:cNvPr id="17" name="화살표: 갈매기형 수장 16">
                <a:extLst>
                  <a:ext uri="{FF2B5EF4-FFF2-40B4-BE49-F238E27FC236}">
                    <a16:creationId xmlns:a16="http://schemas.microsoft.com/office/drawing/2014/main" id="{FC1447A2-2960-6D9D-8568-94222C5C1D64}"/>
                  </a:ext>
                </a:extLst>
              </p:cNvPr>
              <p:cNvSpPr/>
              <p:nvPr/>
            </p:nvSpPr>
            <p:spPr>
              <a:xfrm rot="10800000">
                <a:off x="7868781" y="2914973"/>
                <a:ext cx="121920" cy="129534"/>
              </a:xfrm>
              <a:prstGeom prst="chevron">
                <a:avLst/>
              </a:prstGeom>
              <a:solidFill>
                <a:srgbClr val="FF0000"/>
              </a:solidFill>
              <a:ln>
                <a:solidFill>
                  <a:srgbClr val="EC4A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93A15E33-EA97-717F-BE18-9BD145044E42}"/>
                  </a:ext>
                </a:extLst>
              </p:cNvPr>
              <p:cNvGrpSpPr/>
              <p:nvPr/>
            </p:nvGrpSpPr>
            <p:grpSpPr>
              <a:xfrm>
                <a:off x="8154242" y="966371"/>
                <a:ext cx="206100" cy="2005749"/>
                <a:chOff x="8154242" y="966371"/>
                <a:chExt cx="206100" cy="2005749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C8786759-DF54-62E2-40A6-184EDD6422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54242" y="966371"/>
                  <a:ext cx="206100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308819E5-4925-FAFF-7488-2C49B39B31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54242" y="966371"/>
                  <a:ext cx="0" cy="2005749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2910133-D54F-F5E1-86E3-034F622D78B7}"/>
                </a:ext>
              </a:extLst>
            </p:cNvPr>
            <p:cNvGrpSpPr/>
            <p:nvPr/>
          </p:nvGrpSpPr>
          <p:grpSpPr>
            <a:xfrm>
              <a:off x="7948142" y="1102920"/>
              <a:ext cx="1723217" cy="2989884"/>
              <a:chOff x="7277793" y="924994"/>
              <a:chExt cx="1723217" cy="2989884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94D5B831-2F62-C978-49D1-BA349D8DFF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1010" y="924994"/>
                <a:ext cx="0" cy="298296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2F5CC140-AD3C-247C-2454-85CDE8FA0D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77793" y="3907962"/>
                <a:ext cx="1723217" cy="69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E08D5D-DF12-4CB9-B4CA-F3A0DCF3A9C5}"/>
                </a:ext>
              </a:extLst>
            </p:cNvPr>
            <p:cNvSpPr txBox="1"/>
            <p:nvPr/>
          </p:nvSpPr>
          <p:spPr>
            <a:xfrm>
              <a:off x="4331627" y="2648955"/>
              <a:ext cx="34761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Confidence</a:t>
              </a:r>
              <a:r>
                <a:rPr lang="ko-KR" altLang="en-US" dirty="0"/>
                <a:t>가 </a:t>
              </a:r>
              <a:r>
                <a:rPr lang="en-US" altLang="ko-KR" u="sng" dirty="0"/>
                <a:t>0.5 </a:t>
              </a:r>
              <a:r>
                <a:rPr lang="ko-KR" altLang="en-US" u="sng" dirty="0"/>
                <a:t>이상</a:t>
              </a:r>
              <a:r>
                <a:rPr lang="ko-KR" altLang="en-US" dirty="0"/>
                <a:t>일 때를</a:t>
              </a:r>
              <a:endParaRPr lang="en-US" altLang="ko-KR" dirty="0"/>
            </a:p>
            <a:p>
              <a:pPr algn="ctr"/>
              <a:r>
                <a:rPr lang="ko-KR" altLang="en-US" dirty="0"/>
                <a:t>성능 지표로 사용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61551F-B3C7-2B9C-B5B6-7BA1AF1E19D9}"/>
                </a:ext>
              </a:extLst>
            </p:cNvPr>
            <p:cNvSpPr txBox="1"/>
            <p:nvPr/>
          </p:nvSpPr>
          <p:spPr>
            <a:xfrm>
              <a:off x="4331627" y="3769639"/>
              <a:ext cx="34761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Confidence</a:t>
              </a:r>
              <a:r>
                <a:rPr lang="ko-KR" altLang="en-US" dirty="0"/>
                <a:t>가 </a:t>
              </a:r>
              <a:r>
                <a:rPr lang="en-US" altLang="ko-KR" u="sng" dirty="0"/>
                <a:t>0.5 ~ 0.95</a:t>
              </a:r>
              <a:r>
                <a:rPr lang="ko-KR" altLang="en-US" dirty="0"/>
                <a:t>일 때를</a:t>
              </a:r>
              <a:endParaRPr lang="en-US" altLang="ko-KR" dirty="0"/>
            </a:p>
            <a:p>
              <a:pPr algn="ctr"/>
              <a:r>
                <a:rPr lang="ko-KR" altLang="en-US" dirty="0"/>
                <a:t>성능 지표로 사용 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2B68015-0573-0BAF-DB47-0DAE43934E39}"/>
              </a:ext>
            </a:extLst>
          </p:cNvPr>
          <p:cNvSpPr txBox="1"/>
          <p:nvPr/>
        </p:nvSpPr>
        <p:spPr>
          <a:xfrm>
            <a:off x="507455" y="947040"/>
            <a:ext cx="25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mAP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2418938-8C8C-2E92-2A59-31DE3FB4A4AC}"/>
              </a:ext>
            </a:extLst>
          </p:cNvPr>
          <p:cNvCxnSpPr>
            <a:cxnSpLocks/>
          </p:cNvCxnSpPr>
          <p:nvPr/>
        </p:nvCxnSpPr>
        <p:spPr>
          <a:xfrm>
            <a:off x="8518800" y="4052592"/>
            <a:ext cx="2061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화살표: 갈매기형 수장 44">
            <a:extLst>
              <a:ext uri="{FF2B5EF4-FFF2-40B4-BE49-F238E27FC236}">
                <a16:creationId xmlns:a16="http://schemas.microsoft.com/office/drawing/2014/main" id="{A6FDC3A0-F0C9-C59F-8B62-4168E7760123}"/>
              </a:ext>
            </a:extLst>
          </p:cNvPr>
          <p:cNvSpPr/>
          <p:nvPr/>
        </p:nvSpPr>
        <p:spPr>
          <a:xfrm rot="10800000">
            <a:off x="8452057" y="5095694"/>
            <a:ext cx="121920" cy="129534"/>
          </a:xfrm>
          <a:prstGeom prst="chevron">
            <a:avLst/>
          </a:prstGeom>
          <a:solidFill>
            <a:srgbClr val="FF0000"/>
          </a:solidFill>
          <a:ln>
            <a:solidFill>
              <a:srgbClr val="EC4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9360BF-A84A-2ACE-641D-6227B465326E}"/>
              </a:ext>
            </a:extLst>
          </p:cNvPr>
          <p:cNvSpPr txBox="1"/>
          <p:nvPr/>
        </p:nvSpPr>
        <p:spPr>
          <a:xfrm>
            <a:off x="507455" y="122167"/>
            <a:ext cx="6035627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성능 테스트 결과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Ear Detection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412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4671472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성능 테스트 결과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LSTM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087B54-EA86-EE52-4ABF-F1680F37F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24" r="19216"/>
          <a:stretch/>
        </p:blipFill>
        <p:spPr>
          <a:xfrm>
            <a:off x="528883" y="2179319"/>
            <a:ext cx="3121097" cy="24252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651F5E-0A57-3B66-3C2F-C1BF8F8D3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493" y="1052340"/>
            <a:ext cx="2846571" cy="1252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8EA560-FDC0-54EB-3805-F9C16346A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768" y="3172283"/>
            <a:ext cx="2432254" cy="2720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142CD79-9CF5-2345-C40E-858010D16390}"/>
              </a:ext>
            </a:extLst>
          </p:cNvPr>
          <p:cNvSpPr/>
          <p:nvPr/>
        </p:nvSpPr>
        <p:spPr>
          <a:xfrm>
            <a:off x="908685" y="2597753"/>
            <a:ext cx="512971" cy="194756"/>
          </a:xfrm>
          <a:prstGeom prst="roundRect">
            <a:avLst/>
          </a:prstGeom>
          <a:solidFill>
            <a:srgbClr val="F2934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Id_0</a:t>
            </a:r>
            <a:endParaRPr lang="ko-KR" altLang="en-US" sz="16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ACBA688-CD0D-A62C-D18E-D650D05A302F}"/>
              </a:ext>
            </a:extLst>
          </p:cNvPr>
          <p:cNvSpPr/>
          <p:nvPr/>
        </p:nvSpPr>
        <p:spPr>
          <a:xfrm>
            <a:off x="1544972" y="2597753"/>
            <a:ext cx="512971" cy="194756"/>
          </a:xfrm>
          <a:prstGeom prst="roundRect">
            <a:avLst/>
          </a:prstGeom>
          <a:solidFill>
            <a:srgbClr val="F2934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Id_1</a:t>
            </a:r>
            <a:endParaRPr lang="ko-KR" altLang="en-US" sz="1600" b="1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1F30543-82DE-1A2E-DC6C-BB6B7256246E}"/>
              </a:ext>
            </a:extLst>
          </p:cNvPr>
          <p:cNvSpPr/>
          <p:nvPr/>
        </p:nvSpPr>
        <p:spPr>
          <a:xfrm>
            <a:off x="2212220" y="2597753"/>
            <a:ext cx="512971" cy="194756"/>
          </a:xfrm>
          <a:prstGeom prst="roundRect">
            <a:avLst/>
          </a:prstGeom>
          <a:solidFill>
            <a:srgbClr val="F2934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Id_2</a:t>
            </a:r>
            <a:endParaRPr lang="ko-KR" altLang="en-US" sz="1600" b="1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DCC3909-D4D3-AFB8-DB6D-9D0041B573BB}"/>
              </a:ext>
            </a:extLst>
          </p:cNvPr>
          <p:cNvSpPr/>
          <p:nvPr/>
        </p:nvSpPr>
        <p:spPr>
          <a:xfrm>
            <a:off x="2831340" y="2597753"/>
            <a:ext cx="512971" cy="194756"/>
          </a:xfrm>
          <a:prstGeom prst="roundRect">
            <a:avLst/>
          </a:prstGeom>
          <a:solidFill>
            <a:srgbClr val="F2934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Id_3</a:t>
            </a:r>
            <a:endParaRPr lang="ko-KR" altLang="en-US" sz="16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833C2DD-B5FC-CF49-92C7-071B2532F7BE}"/>
              </a:ext>
            </a:extLst>
          </p:cNvPr>
          <p:cNvSpPr/>
          <p:nvPr/>
        </p:nvSpPr>
        <p:spPr>
          <a:xfrm>
            <a:off x="8081895" y="2792509"/>
            <a:ext cx="1537486" cy="1277352"/>
          </a:xfrm>
          <a:prstGeom prst="roundRect">
            <a:avLst>
              <a:gd name="adj" fmla="val 11404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1BB6705-F663-6CF8-8849-A433D130A1E7}"/>
              </a:ext>
            </a:extLst>
          </p:cNvPr>
          <p:cNvSpPr/>
          <p:nvPr/>
        </p:nvSpPr>
        <p:spPr>
          <a:xfrm>
            <a:off x="3860950" y="3230280"/>
            <a:ext cx="534089" cy="39743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5C4A5A-14B0-D766-F068-7DD39EA24E26}"/>
              </a:ext>
            </a:extLst>
          </p:cNvPr>
          <p:cNvSpPr txBox="1"/>
          <p:nvPr/>
        </p:nvSpPr>
        <p:spPr>
          <a:xfrm>
            <a:off x="962090" y="4853984"/>
            <a:ext cx="2327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Bbox</a:t>
            </a:r>
            <a:r>
              <a:rPr lang="en-US" altLang="ko-KR" sz="1600" dirty="0"/>
              <a:t> </a:t>
            </a:r>
            <a:r>
              <a:rPr lang="ko-KR" altLang="en-US" sz="1600" dirty="0"/>
              <a:t>위치에 따른</a:t>
            </a:r>
            <a:endParaRPr lang="en-US" altLang="ko-KR" sz="1600" dirty="0"/>
          </a:p>
          <a:p>
            <a:pPr algn="ctr"/>
            <a:r>
              <a:rPr lang="ko-KR" altLang="en-US" sz="1600" dirty="0"/>
              <a:t>각 </a:t>
            </a:r>
            <a:r>
              <a:rPr lang="ko-KR" altLang="en-US" sz="1600" dirty="0" err="1"/>
              <a:t>모돈</a:t>
            </a:r>
            <a:r>
              <a:rPr lang="ko-KR" altLang="en-US" sz="1600" dirty="0"/>
              <a:t> </a:t>
            </a:r>
            <a:r>
              <a:rPr lang="en-US" altLang="ko-KR" sz="1600" dirty="0"/>
              <a:t>ID </a:t>
            </a:r>
            <a:r>
              <a:rPr lang="ko-KR" altLang="en-US" sz="1600" dirty="0"/>
              <a:t>할당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7DCA2A8-CA78-8208-1BA8-5A52E6FEDD8C}"/>
              </a:ext>
            </a:extLst>
          </p:cNvPr>
          <p:cNvSpPr/>
          <p:nvPr/>
        </p:nvSpPr>
        <p:spPr>
          <a:xfrm rot="5400000">
            <a:off x="5592734" y="2539994"/>
            <a:ext cx="534089" cy="39743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CDA25D-7BB5-E5E8-CDD1-2ADF5F17D53B}"/>
              </a:ext>
            </a:extLst>
          </p:cNvPr>
          <p:cNvSpPr txBox="1"/>
          <p:nvPr/>
        </p:nvSpPr>
        <p:spPr>
          <a:xfrm>
            <a:off x="4696052" y="6059908"/>
            <a:ext cx="232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시계열 데이터 구성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C4B6232B-6C9C-905F-73E7-36713C3F1219}"/>
              </a:ext>
            </a:extLst>
          </p:cNvPr>
          <p:cNvSpPr/>
          <p:nvPr/>
        </p:nvSpPr>
        <p:spPr>
          <a:xfrm>
            <a:off x="7338202" y="3248329"/>
            <a:ext cx="534089" cy="39743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E5EE626-61E0-8832-CF1B-C4DDC46BD20F}"/>
              </a:ext>
            </a:extLst>
          </p:cNvPr>
          <p:cNvSpPr/>
          <p:nvPr/>
        </p:nvSpPr>
        <p:spPr>
          <a:xfrm>
            <a:off x="9828985" y="3248329"/>
            <a:ext cx="534089" cy="39743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0F5899-6EEF-27AC-F755-710857328157}"/>
              </a:ext>
            </a:extLst>
          </p:cNvPr>
          <p:cNvSpPr txBox="1"/>
          <p:nvPr/>
        </p:nvSpPr>
        <p:spPr>
          <a:xfrm>
            <a:off x="10359971" y="3154659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인공수정 시점</a:t>
            </a:r>
            <a:endParaRPr lang="en-US" altLang="ko-KR" sz="1600" dirty="0"/>
          </a:p>
          <a:p>
            <a:pPr algn="ctr"/>
            <a:r>
              <a:rPr lang="ko-KR" altLang="en-US" sz="1600" dirty="0"/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1938515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4671472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성능 테스트 결과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LSTM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6" name="그림 35" descr="텍스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466A1BC7-024D-4200-85D5-DB17095DC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607" y="1482137"/>
            <a:ext cx="3814131" cy="30688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그림 42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646FBD79-CC58-B34C-4FAF-A383BE5B6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174" y="1482138"/>
            <a:ext cx="3817171" cy="30688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그림 48" descr="텍스트, 스크린샷, 평행, 직사각형이(가) 표시된 사진&#10;&#10;자동 생성된 설명">
            <a:extLst>
              <a:ext uri="{FF2B5EF4-FFF2-40B4-BE49-F238E27FC236}">
                <a16:creationId xmlns:a16="http://schemas.microsoft.com/office/drawing/2014/main" id="{D337503B-AABE-F3DB-149F-46695281E2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4" y="1482139"/>
            <a:ext cx="3677607" cy="3068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CCD0CAB-DD08-AEC1-4865-F72BA1665EED}"/>
              </a:ext>
            </a:extLst>
          </p:cNvPr>
          <p:cNvSpPr txBox="1"/>
          <p:nvPr/>
        </p:nvSpPr>
        <p:spPr>
          <a:xfrm>
            <a:off x="2026300" y="468142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raw</a:t>
            </a:r>
            <a:endParaRPr kumimoji="1" lang="ko-Kore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1DDB54-40F5-267A-EB21-BDA64A7A4D50}"/>
              </a:ext>
            </a:extLst>
          </p:cNvPr>
          <p:cNvSpPr txBox="1"/>
          <p:nvPr/>
        </p:nvSpPr>
        <p:spPr>
          <a:xfrm>
            <a:off x="4761226" y="4681425"/>
            <a:ext cx="253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Moving Average</a:t>
            </a:r>
          </a:p>
          <a:p>
            <a:pPr algn="ctr"/>
            <a:r>
              <a:rPr kumimoji="1" lang="en-US" altLang="ko-Kore-KR" dirty="0"/>
              <a:t>(Window size = 1,440)</a:t>
            </a:r>
            <a:endParaRPr kumimoji="1" lang="ko-Kore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4FB7A2-8BA1-D372-3E09-BF13AAF2D27F}"/>
              </a:ext>
            </a:extLst>
          </p:cNvPr>
          <p:cNvSpPr txBox="1"/>
          <p:nvPr/>
        </p:nvSpPr>
        <p:spPr>
          <a:xfrm>
            <a:off x="8532676" y="4681424"/>
            <a:ext cx="2737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Double Moving Average</a:t>
            </a:r>
          </a:p>
          <a:p>
            <a:pPr algn="ctr"/>
            <a:r>
              <a:rPr kumimoji="1" lang="en-US" altLang="ko-Kore-KR" dirty="0"/>
              <a:t>(Window size = 1,440)</a:t>
            </a:r>
          </a:p>
          <a:p>
            <a:pPr algn="ctr"/>
            <a:r>
              <a:rPr kumimoji="1" lang="en-US" altLang="ko-Kore-KR" dirty="0"/>
              <a:t>(Window size = 1,440)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25213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4671472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성능 테스트 결과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LSTM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6" name="그림 35" descr="텍스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466A1BC7-024D-4200-85D5-DB17095DC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201" y="887784"/>
            <a:ext cx="6361598" cy="5118527"/>
          </a:xfrm>
          <a:prstGeom prst="rect">
            <a:avLst/>
          </a:prstGeom>
        </p:spPr>
      </p:pic>
      <p:sp>
        <p:nvSpPr>
          <p:cNvPr id="2" name="화살표: 오른쪽 20">
            <a:extLst>
              <a:ext uri="{FF2B5EF4-FFF2-40B4-BE49-F238E27FC236}">
                <a16:creationId xmlns:a16="http://schemas.microsoft.com/office/drawing/2014/main" id="{5D3C71A4-3842-22B9-91EC-8EE79F211A0B}"/>
              </a:ext>
            </a:extLst>
          </p:cNvPr>
          <p:cNvSpPr/>
          <p:nvPr/>
        </p:nvSpPr>
        <p:spPr>
          <a:xfrm rot="12160868">
            <a:off x="8199200" y="2384299"/>
            <a:ext cx="1138253" cy="39743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118CB-E67F-1C90-15A6-6D17440169E7}"/>
              </a:ext>
            </a:extLst>
          </p:cNvPr>
          <p:cNvSpPr txBox="1"/>
          <p:nvPr/>
        </p:nvSpPr>
        <p:spPr>
          <a:xfrm>
            <a:off x="9505375" y="2662659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/>
              <a:t>관리자의</a:t>
            </a:r>
            <a:endParaRPr kumimoji="1" lang="en-US" altLang="ko-Kore-KR" dirty="0"/>
          </a:p>
          <a:p>
            <a:pPr algn="ctr"/>
            <a:r>
              <a:rPr kumimoji="1" lang="ko-Kore-KR" altLang="en-US" dirty="0"/>
              <a:t>발정</a:t>
            </a:r>
            <a:r>
              <a:rPr kumimoji="1" lang="ko-KR" altLang="en-US" dirty="0"/>
              <a:t> 판단 시점</a:t>
            </a:r>
            <a:endParaRPr kumimoji="1" lang="ko-Kore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CFADA7-9F36-E35A-20ED-86EA64FC0125}"/>
              </a:ext>
            </a:extLst>
          </p:cNvPr>
          <p:cNvSpPr/>
          <p:nvPr/>
        </p:nvSpPr>
        <p:spPr>
          <a:xfrm flipH="1">
            <a:off x="8392171" y="1581464"/>
            <a:ext cx="89678" cy="8967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화살표: 오른쪽 20">
            <a:extLst>
              <a:ext uri="{FF2B5EF4-FFF2-40B4-BE49-F238E27FC236}">
                <a16:creationId xmlns:a16="http://schemas.microsoft.com/office/drawing/2014/main" id="{62F69C0E-AD23-4624-F98B-E50070A96D49}"/>
              </a:ext>
            </a:extLst>
          </p:cNvPr>
          <p:cNvSpPr/>
          <p:nvPr/>
        </p:nvSpPr>
        <p:spPr>
          <a:xfrm rot="10800000">
            <a:off x="8557041" y="1425954"/>
            <a:ext cx="1138253" cy="397437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E840E7-27B8-7DFD-0BD1-4E7641C3E9F9}"/>
              </a:ext>
            </a:extLst>
          </p:cNvPr>
          <p:cNvSpPr txBox="1"/>
          <p:nvPr/>
        </p:nvSpPr>
        <p:spPr>
          <a:xfrm>
            <a:off x="9946201" y="144000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최고점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29149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4671472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성능 테스트 결과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LSTM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23437627-AD1E-AA67-7FA8-D1A27E63F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49" y="1187734"/>
            <a:ext cx="7258702" cy="478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6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F6FE179-5243-41AC-B311-17F6E55D5606}"/>
              </a:ext>
            </a:extLst>
          </p:cNvPr>
          <p:cNvSpPr/>
          <p:nvPr/>
        </p:nvSpPr>
        <p:spPr>
          <a:xfrm rot="16200000">
            <a:off x="-722166" y="722162"/>
            <a:ext cx="6858003" cy="5413670"/>
          </a:xfrm>
          <a:prstGeom prst="rect">
            <a:avLst/>
          </a:prstGeom>
          <a:solidFill>
            <a:srgbClr val="5F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40406" y="2878768"/>
            <a:ext cx="137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2C3BAF7-BA8C-40D0-95B5-8DE6468C90D3}"/>
              </a:ext>
            </a:extLst>
          </p:cNvPr>
          <p:cNvCxnSpPr>
            <a:cxnSpLocks/>
          </p:cNvCxnSpPr>
          <p:nvPr/>
        </p:nvCxnSpPr>
        <p:spPr>
          <a:xfrm flipV="1">
            <a:off x="4859024" y="-576237"/>
            <a:ext cx="0" cy="8100987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CA2D066-5965-AF1C-A72E-8164DCF369FA}"/>
              </a:ext>
            </a:extLst>
          </p:cNvPr>
          <p:cNvSpPr txBox="1"/>
          <p:nvPr/>
        </p:nvSpPr>
        <p:spPr>
          <a:xfrm>
            <a:off x="6096003" y="1865797"/>
            <a:ext cx="4117383" cy="49244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2.</a:t>
            </a:r>
            <a:r>
              <a:rPr lang="ko-KR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프로젝트 목표 및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EE6AC1-2EED-06D6-A577-9729BB448780}"/>
              </a:ext>
            </a:extLst>
          </p:cNvPr>
          <p:cNvSpPr txBox="1"/>
          <p:nvPr/>
        </p:nvSpPr>
        <p:spPr>
          <a:xfrm>
            <a:off x="6096000" y="2695448"/>
            <a:ext cx="5480666" cy="49244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아키텍처 및 전체 시스템 구성도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C653C-B215-882D-B64B-7B294EAE08D2}"/>
              </a:ext>
            </a:extLst>
          </p:cNvPr>
          <p:cNvSpPr txBox="1"/>
          <p:nvPr/>
        </p:nvSpPr>
        <p:spPr>
          <a:xfrm>
            <a:off x="6096000" y="3525099"/>
            <a:ext cx="4415764" cy="49244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4. </a:t>
            </a:r>
            <a:r>
              <a:rPr lang="ko-KR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성능 테스트 결과</a:t>
            </a:r>
            <a:endParaRPr lang="en-US" altLang="ko-KR" sz="26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7EA830-EC79-1D4D-E146-B840306AB74B}"/>
              </a:ext>
            </a:extLst>
          </p:cNvPr>
          <p:cNvSpPr txBox="1"/>
          <p:nvPr/>
        </p:nvSpPr>
        <p:spPr>
          <a:xfrm>
            <a:off x="6096000" y="1033856"/>
            <a:ext cx="4992115" cy="49244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1. </a:t>
            </a:r>
            <a:r>
              <a:rPr lang="ko-KR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팀원 소개 및 역할</a:t>
            </a:r>
            <a:endParaRPr lang="en-US" altLang="ko-KR" sz="26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132EB6-D901-14BB-37EF-DAD2FA0E648B}"/>
              </a:ext>
            </a:extLst>
          </p:cNvPr>
          <p:cNvSpPr txBox="1"/>
          <p:nvPr/>
        </p:nvSpPr>
        <p:spPr>
          <a:xfrm>
            <a:off x="6096000" y="4354750"/>
            <a:ext cx="4992115" cy="49244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5. </a:t>
            </a:r>
            <a:r>
              <a:rPr lang="ko-KR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데모</a:t>
            </a:r>
            <a:endParaRPr lang="en-US" altLang="ko-KR" sz="26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C0B5-FE5C-175A-9276-782338A6B876}"/>
              </a:ext>
            </a:extLst>
          </p:cNvPr>
          <p:cNvSpPr txBox="1"/>
          <p:nvPr/>
        </p:nvSpPr>
        <p:spPr>
          <a:xfrm>
            <a:off x="6096000" y="5184401"/>
            <a:ext cx="4992115" cy="49244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6. </a:t>
            </a:r>
            <a:r>
              <a:rPr lang="en-US" altLang="ko-KR" sz="2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QnA</a:t>
            </a:r>
            <a:endParaRPr lang="en-US" altLang="ko-KR" sz="26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668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02473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4671472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성능 테스트 결과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LSTM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8" name="그림 47" descr="도표이(가) 표시된 사진&#10;&#10;자동 생성된 설명">
            <a:extLst>
              <a:ext uri="{FF2B5EF4-FFF2-40B4-BE49-F238E27FC236}">
                <a16:creationId xmlns:a16="http://schemas.microsoft.com/office/drawing/2014/main" id="{157079B8-8596-9790-87E7-9F285E7A9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61" y="1161702"/>
            <a:ext cx="7244427" cy="4550166"/>
          </a:xfrm>
          <a:prstGeom prst="rect">
            <a:avLst/>
          </a:prstGeom>
          <a:ln>
            <a:noFill/>
          </a:ln>
        </p:spPr>
      </p:pic>
      <p:pic>
        <p:nvPicPr>
          <p:cNvPr id="38" name="그림 37" descr="예술이(가) 표시된 사진&#10;&#10;낮은 신뢰도로 자동 생성된 설명">
            <a:extLst>
              <a:ext uri="{FF2B5EF4-FFF2-40B4-BE49-F238E27FC236}">
                <a16:creationId xmlns:a16="http://schemas.microsoft.com/office/drawing/2014/main" id="{1298E84B-8B14-DF69-AD59-7AB589465D6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869" y="1271305"/>
            <a:ext cx="6289214" cy="4279485"/>
          </a:xfrm>
          <a:prstGeom prst="rect">
            <a:avLst/>
          </a:prstGeom>
        </p:spPr>
      </p:pic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A6D55B1D-E39A-2134-5331-6BBB49A3A0EF}"/>
              </a:ext>
            </a:extLst>
          </p:cNvPr>
          <p:cNvCxnSpPr>
            <a:cxnSpLocks/>
          </p:cNvCxnSpPr>
          <p:nvPr/>
        </p:nvCxnSpPr>
        <p:spPr>
          <a:xfrm>
            <a:off x="5997671" y="1148132"/>
            <a:ext cx="0" cy="45501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98784FB6-5ABE-17C9-F16F-A9A8EED63DC6}"/>
              </a:ext>
            </a:extLst>
          </p:cNvPr>
          <p:cNvCxnSpPr>
            <a:cxnSpLocks/>
          </p:cNvCxnSpPr>
          <p:nvPr/>
        </p:nvCxnSpPr>
        <p:spPr>
          <a:xfrm>
            <a:off x="7440252" y="1148132"/>
            <a:ext cx="0" cy="45501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액자 58">
            <a:extLst>
              <a:ext uri="{FF2B5EF4-FFF2-40B4-BE49-F238E27FC236}">
                <a16:creationId xmlns:a16="http://schemas.microsoft.com/office/drawing/2014/main" id="{CE29A35A-88B3-4AD5-5DD5-95B235DE01EC}"/>
              </a:ext>
            </a:extLst>
          </p:cNvPr>
          <p:cNvSpPr/>
          <p:nvPr/>
        </p:nvSpPr>
        <p:spPr>
          <a:xfrm>
            <a:off x="3201326" y="1753643"/>
            <a:ext cx="1649330" cy="3231715"/>
          </a:xfrm>
          <a:prstGeom prst="frame">
            <a:avLst>
              <a:gd name="adj1" fmla="val 238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60" name="화살표: 오른쪽 20">
            <a:extLst>
              <a:ext uri="{FF2B5EF4-FFF2-40B4-BE49-F238E27FC236}">
                <a16:creationId xmlns:a16="http://schemas.microsoft.com/office/drawing/2014/main" id="{F8C82426-88FD-5AE8-B81A-FF6F067F6F6C}"/>
              </a:ext>
            </a:extLst>
          </p:cNvPr>
          <p:cNvSpPr/>
          <p:nvPr/>
        </p:nvSpPr>
        <p:spPr>
          <a:xfrm rot="19980770">
            <a:off x="2413997" y="3469239"/>
            <a:ext cx="756053" cy="39743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95C556-41A5-876D-C8D5-93B7C25B851E}"/>
              </a:ext>
            </a:extLst>
          </p:cNvPr>
          <p:cNvSpPr txBox="1"/>
          <p:nvPr/>
        </p:nvSpPr>
        <p:spPr>
          <a:xfrm>
            <a:off x="660078" y="392098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/>
              <a:t>농장</a:t>
            </a:r>
            <a:r>
              <a:rPr kumimoji="1" lang="ko-KR" altLang="en-US" dirty="0"/>
              <a:t> 적응 기간</a:t>
            </a:r>
            <a:endParaRPr kumimoji="1" lang="ko-Kore-KR" altLang="en-US" dirty="0"/>
          </a:p>
        </p:txBody>
      </p:sp>
      <p:sp>
        <p:nvSpPr>
          <p:cNvPr id="63" name="왼쪽/오른쪽 화살표[L] 62">
            <a:extLst>
              <a:ext uri="{FF2B5EF4-FFF2-40B4-BE49-F238E27FC236}">
                <a16:creationId xmlns:a16="http://schemas.microsoft.com/office/drawing/2014/main" id="{63FE3C3A-DAEA-6650-F62F-B9FD4A1BFD8D}"/>
              </a:ext>
            </a:extLst>
          </p:cNvPr>
          <p:cNvSpPr/>
          <p:nvPr/>
        </p:nvSpPr>
        <p:spPr>
          <a:xfrm>
            <a:off x="6046836" y="4290320"/>
            <a:ext cx="1344252" cy="225469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2088FD7-A8CD-B353-ED8A-65818E56B3E4}"/>
              </a:ext>
            </a:extLst>
          </p:cNvPr>
          <p:cNvSpPr txBox="1"/>
          <p:nvPr/>
        </p:nvSpPr>
        <p:spPr>
          <a:xfrm>
            <a:off x="6124087" y="4641207"/>
            <a:ext cx="1189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수정 적기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2</a:t>
            </a:r>
            <a:r>
              <a:rPr kumimoji="1" lang="ko-KR" altLang="en-US" dirty="0"/>
              <a:t>일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81181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C0AC61F-FCEC-0CE4-CF13-5E046E18BE59}"/>
              </a:ext>
            </a:extLst>
          </p:cNvPr>
          <p:cNvGrpSpPr/>
          <p:nvPr/>
        </p:nvGrpSpPr>
        <p:grpSpPr>
          <a:xfrm>
            <a:off x="0" y="-2"/>
            <a:ext cx="12192002" cy="6858003"/>
            <a:chOff x="-502664" y="-2"/>
            <a:chExt cx="12694666" cy="685800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6FE179-5243-41AC-B311-17F6E55D5606}"/>
                </a:ext>
              </a:extLst>
            </p:cNvPr>
            <p:cNvSpPr/>
            <p:nvPr/>
          </p:nvSpPr>
          <p:spPr>
            <a:xfrm rot="16200000">
              <a:off x="2415667" y="-2918333"/>
              <a:ext cx="6858003" cy="12694666"/>
            </a:xfrm>
            <a:prstGeom prst="rect">
              <a:avLst/>
            </a:prstGeom>
            <a:solidFill>
              <a:srgbClr val="5F5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8532" y="2828835"/>
              <a:ext cx="109349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05. </a:t>
              </a:r>
              <a:r>
                <a:rPr lang="ko-KR" altLang="en-US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데모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19EB2C-3478-1A19-18CF-1B399A3340F2}"/>
                </a:ext>
              </a:extLst>
            </p:cNvPr>
            <p:cNvSpPr/>
            <p:nvPr/>
          </p:nvSpPr>
          <p:spPr>
            <a:xfrm>
              <a:off x="-177799" y="294468"/>
              <a:ext cx="12049502" cy="626906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4382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1540806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데모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51D457-F05D-F3ED-8677-7239AC721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7877" y="1270862"/>
            <a:ext cx="13126669" cy="49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41398-7825-40C2-CC08-5686D8C12F03}"/>
              </a:ext>
            </a:extLst>
          </p:cNvPr>
          <p:cNvSpPr txBox="1"/>
          <p:nvPr/>
        </p:nvSpPr>
        <p:spPr>
          <a:xfrm>
            <a:off x="2664863" y="5700930"/>
            <a:ext cx="1685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Ear detection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0C66F-7637-D89F-712C-B746585B8804}"/>
              </a:ext>
            </a:extLst>
          </p:cNvPr>
          <p:cNvSpPr txBox="1"/>
          <p:nvPr/>
        </p:nvSpPr>
        <p:spPr>
          <a:xfrm>
            <a:off x="7648091" y="5713799"/>
            <a:ext cx="257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회원가입</a:t>
            </a:r>
            <a:r>
              <a:rPr lang="en-US" altLang="ko-KR" b="1" dirty="0"/>
              <a:t>, </a:t>
            </a:r>
            <a:r>
              <a:rPr lang="ko-KR" altLang="en-US" b="1" dirty="0"/>
              <a:t>로그인 구현</a:t>
            </a:r>
          </a:p>
        </p:txBody>
      </p:sp>
      <p:pic>
        <p:nvPicPr>
          <p:cNvPr id="5" name="그림 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48456AE-E33C-E91A-32CD-4B53CF1EE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620" y="1483968"/>
            <a:ext cx="4621040" cy="4078615"/>
          </a:xfrm>
          <a:prstGeom prst="rect">
            <a:avLst/>
          </a:prstGeom>
        </p:spPr>
      </p:pic>
      <p:pic>
        <p:nvPicPr>
          <p:cNvPr id="11" name="그림 10" descr="디스플레이, 우리, 실내, 스탠딩이(가) 표시된 사진&#10;&#10;자동 생성된 설명">
            <a:extLst>
              <a:ext uri="{FF2B5EF4-FFF2-40B4-BE49-F238E27FC236}">
                <a16:creationId xmlns:a16="http://schemas.microsoft.com/office/drawing/2014/main" id="{11FEDC0D-A24D-F42B-DEBA-C4EC6BCB2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7" y="2135973"/>
            <a:ext cx="5388272" cy="30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2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C0AC61F-FCEC-0CE4-CF13-5E046E18BE59}"/>
              </a:ext>
            </a:extLst>
          </p:cNvPr>
          <p:cNvGrpSpPr/>
          <p:nvPr/>
        </p:nvGrpSpPr>
        <p:grpSpPr>
          <a:xfrm>
            <a:off x="0" y="-2"/>
            <a:ext cx="12192002" cy="6858003"/>
            <a:chOff x="-502664" y="-2"/>
            <a:chExt cx="12694666" cy="685800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6FE179-5243-41AC-B311-17F6E55D5606}"/>
                </a:ext>
              </a:extLst>
            </p:cNvPr>
            <p:cNvSpPr/>
            <p:nvPr/>
          </p:nvSpPr>
          <p:spPr>
            <a:xfrm rot="16200000">
              <a:off x="2415667" y="-2918333"/>
              <a:ext cx="6858003" cy="12694666"/>
            </a:xfrm>
            <a:prstGeom prst="rect">
              <a:avLst/>
            </a:prstGeom>
            <a:solidFill>
              <a:srgbClr val="5F5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24300" y="2811902"/>
              <a:ext cx="32407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 err="1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QnA</a:t>
              </a:r>
              <a:endParaRPr lang="ko-KR" altLang="en-US" sz="54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19EB2C-3478-1A19-18CF-1B399A3340F2}"/>
                </a:ext>
              </a:extLst>
            </p:cNvPr>
            <p:cNvSpPr/>
            <p:nvPr/>
          </p:nvSpPr>
          <p:spPr>
            <a:xfrm>
              <a:off x="-177799" y="294468"/>
              <a:ext cx="12049502" cy="626906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4143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C0AC61F-FCEC-0CE4-CF13-5E046E18BE59}"/>
              </a:ext>
            </a:extLst>
          </p:cNvPr>
          <p:cNvGrpSpPr/>
          <p:nvPr/>
        </p:nvGrpSpPr>
        <p:grpSpPr>
          <a:xfrm>
            <a:off x="0" y="-2"/>
            <a:ext cx="12192002" cy="6858003"/>
            <a:chOff x="-502664" y="-2"/>
            <a:chExt cx="12694666" cy="685800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6FE179-5243-41AC-B311-17F6E55D5606}"/>
                </a:ext>
              </a:extLst>
            </p:cNvPr>
            <p:cNvSpPr/>
            <p:nvPr/>
          </p:nvSpPr>
          <p:spPr>
            <a:xfrm rot="16200000">
              <a:off x="2415667" y="-2918333"/>
              <a:ext cx="6858003" cy="12694666"/>
            </a:xfrm>
            <a:prstGeom prst="rect">
              <a:avLst/>
            </a:prstGeom>
            <a:solidFill>
              <a:srgbClr val="5F5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8532" y="2828835"/>
              <a:ext cx="109349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감사합니다</a:t>
              </a:r>
              <a:r>
                <a:rPr lang="en-US" altLang="ko-KR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.</a:t>
              </a:r>
              <a:endParaRPr lang="ko-KR" altLang="en-US" sz="54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19EB2C-3478-1A19-18CF-1B399A3340F2}"/>
                </a:ext>
              </a:extLst>
            </p:cNvPr>
            <p:cNvSpPr/>
            <p:nvPr/>
          </p:nvSpPr>
          <p:spPr>
            <a:xfrm>
              <a:off x="-152400" y="294468"/>
              <a:ext cx="12024102" cy="626906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4552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C0AC61F-FCEC-0CE4-CF13-5E046E18BE59}"/>
              </a:ext>
            </a:extLst>
          </p:cNvPr>
          <p:cNvGrpSpPr/>
          <p:nvPr/>
        </p:nvGrpSpPr>
        <p:grpSpPr>
          <a:xfrm>
            <a:off x="0" y="0"/>
            <a:ext cx="12192000" cy="6858003"/>
            <a:chOff x="-502666" y="0"/>
            <a:chExt cx="12694666" cy="685800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6FE179-5243-41AC-B311-17F6E55D5606}"/>
                </a:ext>
              </a:extLst>
            </p:cNvPr>
            <p:cNvSpPr/>
            <p:nvPr/>
          </p:nvSpPr>
          <p:spPr>
            <a:xfrm rot="16200000">
              <a:off x="2415665" y="-2918331"/>
              <a:ext cx="6858003" cy="12694666"/>
            </a:xfrm>
            <a:prstGeom prst="rect">
              <a:avLst/>
            </a:prstGeom>
            <a:solidFill>
              <a:srgbClr val="5F5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8532" y="2828835"/>
              <a:ext cx="109349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01.</a:t>
              </a:r>
              <a:r>
                <a:rPr lang="ko-KR" altLang="en-US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팀원 소개 및 역할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19EB2C-3478-1A19-18CF-1B399A3340F2}"/>
                </a:ext>
              </a:extLst>
            </p:cNvPr>
            <p:cNvSpPr/>
            <p:nvPr/>
          </p:nvSpPr>
          <p:spPr>
            <a:xfrm>
              <a:off x="-177800" y="294468"/>
              <a:ext cx="12048067" cy="626906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688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3716082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팀원 소개 및 역할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51D457-F05D-F3ED-8677-7239AC721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7877" y="1270862"/>
            <a:ext cx="13126669" cy="49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489ED6-7217-B381-449C-79F36F165FF0}"/>
              </a:ext>
            </a:extLst>
          </p:cNvPr>
          <p:cNvSpPr txBox="1"/>
          <p:nvPr/>
        </p:nvSpPr>
        <p:spPr>
          <a:xfrm>
            <a:off x="1611824" y="1270862"/>
            <a:ext cx="1487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565658"/>
                </a:solidFill>
              </a:rPr>
              <a:t>이상욱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B717F4-76A9-92FD-D4B7-E7963412CE68}"/>
              </a:ext>
            </a:extLst>
          </p:cNvPr>
          <p:cNvSpPr txBox="1"/>
          <p:nvPr/>
        </p:nvSpPr>
        <p:spPr>
          <a:xfrm>
            <a:off x="9064262" y="1292532"/>
            <a:ext cx="1487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565658"/>
                </a:solidFill>
              </a:rPr>
              <a:t>이가현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D05D7-65E1-563B-A718-D68B35BF4902}"/>
              </a:ext>
            </a:extLst>
          </p:cNvPr>
          <p:cNvSpPr txBox="1"/>
          <p:nvPr/>
        </p:nvSpPr>
        <p:spPr>
          <a:xfrm>
            <a:off x="5338043" y="1292533"/>
            <a:ext cx="1487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rgbClr val="565658"/>
                </a:solidFill>
              </a:rPr>
              <a:t>신유정</a:t>
            </a:r>
            <a:endParaRPr lang="ko-KR" altLang="en-US" sz="3200" b="1" dirty="0">
              <a:solidFill>
                <a:srgbClr val="565658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46A3D0-B8EF-25DC-CE5D-1A285C783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62" y="2219646"/>
            <a:ext cx="2989159" cy="31169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17A202-61EB-9BC5-BB21-A8AB24EAE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770" y="1994168"/>
            <a:ext cx="2578459" cy="33424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6C53A2-20CD-2998-0377-3D3532EC9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8524" y="1994168"/>
            <a:ext cx="2159312" cy="33292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32D645-4480-1F60-C63F-B11D6CAEF9D9}"/>
              </a:ext>
            </a:extLst>
          </p:cNvPr>
          <p:cNvSpPr txBox="1"/>
          <p:nvPr/>
        </p:nvSpPr>
        <p:spPr>
          <a:xfrm>
            <a:off x="1286359" y="5672380"/>
            <a:ext cx="2563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논문 </a:t>
            </a:r>
            <a:r>
              <a:rPr lang="ko-KR" altLang="en-US" dirty="0" err="1"/>
              <a:t>서치</a:t>
            </a:r>
            <a:r>
              <a:rPr lang="ko-KR" altLang="en-US" dirty="0"/>
              <a:t> 및 자료조사</a:t>
            </a:r>
            <a:endParaRPr lang="en-US" altLang="ko-KR" dirty="0"/>
          </a:p>
          <a:p>
            <a:pPr algn="ctr"/>
            <a:r>
              <a:rPr lang="ko-KR" altLang="en-US" dirty="0"/>
              <a:t>딥러닝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1E02E3-9A7B-9998-325F-38F28ADA0F58}"/>
              </a:ext>
            </a:extLst>
          </p:cNvPr>
          <p:cNvSpPr txBox="1"/>
          <p:nvPr/>
        </p:nvSpPr>
        <p:spPr>
          <a:xfrm>
            <a:off x="4799980" y="5668618"/>
            <a:ext cx="2563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논문 </a:t>
            </a:r>
            <a:r>
              <a:rPr lang="ko-KR" altLang="en-US" dirty="0" err="1"/>
              <a:t>서치</a:t>
            </a:r>
            <a:r>
              <a:rPr lang="ko-KR" altLang="en-US" dirty="0"/>
              <a:t> 및 자료조사</a:t>
            </a:r>
            <a:endParaRPr lang="en-US" altLang="ko-KR" dirty="0"/>
          </a:p>
          <a:p>
            <a:pPr algn="ctr"/>
            <a:r>
              <a:rPr lang="ko-KR" altLang="en-US" dirty="0"/>
              <a:t>딥러닝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0B993C-8E6A-0918-8A1D-F28CB25205BE}"/>
              </a:ext>
            </a:extLst>
          </p:cNvPr>
          <p:cNvSpPr txBox="1"/>
          <p:nvPr/>
        </p:nvSpPr>
        <p:spPr>
          <a:xfrm>
            <a:off x="8489091" y="5668618"/>
            <a:ext cx="2563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백엔드</a:t>
            </a:r>
            <a:r>
              <a:rPr lang="ko-KR" altLang="en-US" dirty="0"/>
              <a:t> 개발</a:t>
            </a:r>
            <a:endParaRPr lang="en-US" altLang="ko-KR" dirty="0"/>
          </a:p>
          <a:p>
            <a:pPr algn="ctr"/>
            <a:r>
              <a:rPr lang="ko-KR" altLang="en-US" dirty="0"/>
              <a:t>자료조사 및 </a:t>
            </a:r>
            <a:r>
              <a:rPr lang="en-US" altLang="ko-KR" dirty="0"/>
              <a:t>PPT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14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C0AC61F-FCEC-0CE4-CF13-5E046E18BE59}"/>
              </a:ext>
            </a:extLst>
          </p:cNvPr>
          <p:cNvGrpSpPr/>
          <p:nvPr/>
        </p:nvGrpSpPr>
        <p:grpSpPr>
          <a:xfrm>
            <a:off x="0" y="-2"/>
            <a:ext cx="12192002" cy="6858003"/>
            <a:chOff x="-502664" y="-2"/>
            <a:chExt cx="12694666" cy="685800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6FE179-5243-41AC-B311-17F6E55D5606}"/>
                </a:ext>
              </a:extLst>
            </p:cNvPr>
            <p:cNvSpPr/>
            <p:nvPr/>
          </p:nvSpPr>
          <p:spPr>
            <a:xfrm rot="16200000">
              <a:off x="2415667" y="-2918333"/>
              <a:ext cx="6858003" cy="12694666"/>
            </a:xfrm>
            <a:prstGeom prst="rect">
              <a:avLst/>
            </a:prstGeom>
            <a:solidFill>
              <a:srgbClr val="5F5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8532" y="2828835"/>
              <a:ext cx="109349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02. </a:t>
              </a:r>
              <a:r>
                <a:rPr lang="ko-KR" altLang="en-US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프로젝트 목표 및 개요 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19EB2C-3478-1A19-18CF-1B399A3340F2}"/>
                </a:ext>
              </a:extLst>
            </p:cNvPr>
            <p:cNvSpPr/>
            <p:nvPr/>
          </p:nvSpPr>
          <p:spPr>
            <a:xfrm>
              <a:off x="-177800" y="294468"/>
              <a:ext cx="12049502" cy="626906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1934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4434227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목표 및 개요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51D457-F05D-F3ED-8677-7239AC721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7877" y="1270862"/>
            <a:ext cx="13126669" cy="49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F0130-843B-545A-F7CC-6569E894D7DC}"/>
              </a:ext>
            </a:extLst>
          </p:cNvPr>
          <p:cNvSpPr txBox="1"/>
          <p:nvPr/>
        </p:nvSpPr>
        <p:spPr>
          <a:xfrm>
            <a:off x="507455" y="779923"/>
            <a:ext cx="10630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rgbClr val="5F5F60"/>
                </a:solidFill>
              </a:rPr>
              <a:t>모돈</a:t>
            </a:r>
            <a:r>
              <a:rPr lang="ko-KR" altLang="en-US" sz="2800" b="1" dirty="0">
                <a:solidFill>
                  <a:srgbClr val="5F5F60"/>
                </a:solidFill>
              </a:rPr>
              <a:t> 인공수정 시점 예측 어플리케이션 구축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616A53-B923-B699-C44D-3CF5A535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32" y="1918912"/>
            <a:ext cx="4314817" cy="3401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34932B-8FDD-C8B9-3491-95A2FCC70FFF}"/>
              </a:ext>
            </a:extLst>
          </p:cNvPr>
          <p:cNvSpPr txBox="1"/>
          <p:nvPr/>
        </p:nvSpPr>
        <p:spPr>
          <a:xfrm>
            <a:off x="321392" y="1918912"/>
            <a:ext cx="6962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〮 </a:t>
            </a:r>
            <a:r>
              <a:rPr lang="ko-KR" altLang="en-US" sz="2000" b="1" dirty="0" err="1"/>
              <a:t>모돈의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ear popping </a:t>
            </a:r>
            <a:r>
              <a:rPr lang="ko-KR" altLang="en-US" sz="2000" b="1" dirty="0"/>
              <a:t>여부를 바탕으로 인공수정 시점 예측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2A806-15C5-43CE-6945-91D13D6DE5C1}"/>
              </a:ext>
            </a:extLst>
          </p:cNvPr>
          <p:cNvSpPr txBox="1"/>
          <p:nvPr/>
        </p:nvSpPr>
        <p:spPr>
          <a:xfrm>
            <a:off x="1162373" y="3222543"/>
            <a:ext cx="47889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/>
              <a:t>데이터 수집</a:t>
            </a:r>
            <a:endParaRPr lang="en-US" altLang="ko-KR" sz="2000" b="1" dirty="0"/>
          </a:p>
          <a:p>
            <a:pPr marL="342900" indent="-342900">
              <a:buAutoNum type="arabicPeriod"/>
            </a:pPr>
            <a:endParaRPr lang="en-US" altLang="ko-KR" sz="2000" b="1" dirty="0"/>
          </a:p>
          <a:p>
            <a:pPr marL="342900" indent="-342900">
              <a:buAutoNum type="arabicPeriod"/>
            </a:pPr>
            <a:r>
              <a:rPr lang="ko-KR" altLang="en-US" sz="2000" b="1" dirty="0"/>
              <a:t>모델 선택 및 학습</a:t>
            </a:r>
            <a:endParaRPr lang="en-US" altLang="ko-KR" sz="2000" b="1" dirty="0"/>
          </a:p>
          <a:p>
            <a:pPr marL="342900" indent="-342900">
              <a:buAutoNum type="arabicPeriod"/>
            </a:pPr>
            <a:endParaRPr lang="en-US" altLang="ko-KR" sz="2000" b="1" dirty="0"/>
          </a:p>
          <a:p>
            <a:pPr marL="342900" indent="-342900">
              <a:buAutoNum type="arabicPeriod"/>
            </a:pPr>
            <a:r>
              <a:rPr lang="ko-KR" altLang="en-US" sz="2000" b="1" dirty="0"/>
              <a:t>어플리케이션 구현</a:t>
            </a:r>
          </a:p>
        </p:txBody>
      </p:sp>
    </p:spTree>
    <p:extLst>
      <p:ext uri="{BB962C8B-B14F-4D97-AF65-F5344CB8AC3E}">
        <p14:creationId xmlns:p14="http://schemas.microsoft.com/office/powerpoint/2010/main" val="401144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66700" y="258679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4434227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목표 및 개요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51D457-F05D-F3ED-8677-7239AC721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7877" y="1270862"/>
            <a:ext cx="13126669" cy="49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F0130-843B-545A-F7CC-6569E894D7DC}"/>
              </a:ext>
            </a:extLst>
          </p:cNvPr>
          <p:cNvSpPr txBox="1"/>
          <p:nvPr/>
        </p:nvSpPr>
        <p:spPr>
          <a:xfrm>
            <a:off x="507455" y="779923"/>
            <a:ext cx="10630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rgbClr val="5F5F60"/>
                </a:solidFill>
              </a:rPr>
              <a:t>모돈</a:t>
            </a:r>
            <a:r>
              <a:rPr lang="ko-KR" altLang="en-US" sz="2800" b="1" dirty="0">
                <a:solidFill>
                  <a:srgbClr val="5F5F60"/>
                </a:solidFill>
              </a:rPr>
              <a:t> 인공수정 시점 예측 어플리케이션 구축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196ACBB-BE60-04B7-A581-D9C96BD09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44270"/>
              </p:ext>
            </p:extLst>
          </p:nvPr>
        </p:nvGraphicFramePr>
        <p:xfrm>
          <a:off x="714375" y="2195897"/>
          <a:ext cx="10879527" cy="3090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763">
                  <a:extLst>
                    <a:ext uri="{9D8B030D-6E8A-4147-A177-3AD203B41FA5}">
                      <a16:colId xmlns:a16="http://schemas.microsoft.com/office/drawing/2014/main" val="1461681669"/>
                    </a:ext>
                  </a:extLst>
                </a:gridCol>
                <a:gridCol w="4346096">
                  <a:extLst>
                    <a:ext uri="{9D8B030D-6E8A-4147-A177-3AD203B41FA5}">
                      <a16:colId xmlns:a16="http://schemas.microsoft.com/office/drawing/2014/main" val="1070491673"/>
                    </a:ext>
                  </a:extLst>
                </a:gridCol>
                <a:gridCol w="4588668">
                  <a:extLst>
                    <a:ext uri="{9D8B030D-6E8A-4147-A177-3AD203B41FA5}">
                      <a16:colId xmlns:a16="http://schemas.microsoft.com/office/drawing/2014/main" val="3359005830"/>
                    </a:ext>
                  </a:extLst>
                </a:gridCol>
              </a:tblGrid>
              <a:tr h="3923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5F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캡스톤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5F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캡스톤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5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915992"/>
                  </a:ext>
                </a:extLst>
              </a:tr>
              <a:tr h="1251898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Deep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learning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5F6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/>
                        <a:t>〮 popping Dataset </a:t>
                      </a:r>
                      <a:r>
                        <a:rPr lang="ko-KR" altLang="en-US" sz="1800" b="0" dirty="0"/>
                        <a:t>수집 및 </a:t>
                      </a:r>
                      <a:r>
                        <a:rPr lang="ko-KR" altLang="en-US" sz="1800" b="0" dirty="0" err="1"/>
                        <a:t>라벨링</a:t>
                      </a:r>
                      <a:endParaRPr lang="en-US" altLang="ko-KR" sz="1800" b="0" dirty="0"/>
                    </a:p>
                    <a:p>
                      <a:pPr algn="l" latinLnBrk="1"/>
                      <a:r>
                        <a:rPr lang="en-US" altLang="ko-KR" sz="1800" b="0" dirty="0"/>
                        <a:t>〮 YOLOv8</a:t>
                      </a:r>
                      <a:r>
                        <a:rPr lang="ko-KR" altLang="en-US" sz="1800" b="0" dirty="0"/>
                        <a:t> 모델 학습</a:t>
                      </a:r>
                      <a:endParaRPr lang="en-US" altLang="ko-KR" sz="1800" b="0" dirty="0"/>
                    </a:p>
                    <a:p>
                      <a:pPr algn="l" latinLnBrk="1"/>
                      <a:r>
                        <a:rPr lang="en-US" altLang="ko-KR" sz="1800" b="0" dirty="0"/>
                        <a:t>〮 YOLOv8</a:t>
                      </a:r>
                      <a:r>
                        <a:rPr lang="ko-KR" altLang="en-US" sz="1800" b="0" dirty="0"/>
                        <a:t> 의 </a:t>
                      </a:r>
                      <a:r>
                        <a:rPr lang="en-US" altLang="ko-KR" sz="1800" b="0" dirty="0"/>
                        <a:t>popping </a:t>
                      </a:r>
                      <a:r>
                        <a:rPr lang="ko-KR" altLang="en-US" sz="1800" b="0" dirty="0"/>
                        <a:t>여부로 시계열 데이터 변환</a:t>
                      </a:r>
                      <a:endParaRPr lang="en-US" altLang="ko-KR" sz="1800" b="0" dirty="0"/>
                    </a:p>
                    <a:p>
                      <a:pPr algn="l" latinLnBrk="1"/>
                      <a:r>
                        <a:rPr lang="en-US" altLang="ko-KR" sz="1800" b="0" dirty="0"/>
                        <a:t>〮 </a:t>
                      </a:r>
                      <a:r>
                        <a:rPr lang="ko-KR" altLang="en-US" sz="1800" b="0" dirty="0" err="1"/>
                        <a:t>모돈의</a:t>
                      </a:r>
                      <a:r>
                        <a:rPr lang="ko-KR" altLang="en-US" sz="1800" b="0" dirty="0"/>
                        <a:t> </a:t>
                      </a:r>
                      <a:r>
                        <a:rPr lang="en-US" altLang="ko-KR" sz="1800" b="0" dirty="0"/>
                        <a:t>popping</a:t>
                      </a:r>
                      <a:r>
                        <a:rPr lang="ko-KR" altLang="en-US" sz="1800" b="0" dirty="0"/>
                        <a:t> 횟수 시각화</a:t>
                      </a:r>
                      <a:r>
                        <a:rPr lang="en-US" altLang="ko-KR" sz="1800" b="0" dirty="0"/>
                        <a:t>(</a:t>
                      </a:r>
                      <a:r>
                        <a:rPr lang="ko-KR" altLang="en-US" sz="1800" b="0" dirty="0"/>
                        <a:t>일주일</a:t>
                      </a:r>
                      <a:r>
                        <a:rPr lang="en-US" altLang="ko-KR" sz="1800" b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/>
                        <a:t>〮 </a:t>
                      </a:r>
                      <a:r>
                        <a:rPr lang="ko-KR" altLang="en-US" sz="1800" b="0" dirty="0"/>
                        <a:t>시계열 데이터를 바탕으로 </a:t>
                      </a:r>
                      <a:r>
                        <a:rPr lang="en-US" altLang="ko-KR" sz="1800" b="0" dirty="0"/>
                        <a:t>LSTM </a:t>
                      </a:r>
                      <a:r>
                        <a:rPr lang="ko-KR" altLang="en-US" sz="1800" b="0" dirty="0"/>
                        <a:t>학습</a:t>
                      </a:r>
                      <a:endParaRPr lang="en-US" altLang="ko-KR" sz="1800" b="0" dirty="0"/>
                    </a:p>
                    <a:p>
                      <a:pPr algn="l" latinLnBrk="1"/>
                      <a:r>
                        <a:rPr lang="en-US" altLang="ko-KR" sz="1800" b="0" dirty="0"/>
                        <a:t>〮 CRNN + LSTM </a:t>
                      </a:r>
                      <a:r>
                        <a:rPr lang="ko-KR" altLang="en-US" sz="1800" b="0" dirty="0"/>
                        <a:t>모델 학습 후 비교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2343281"/>
                  </a:ext>
                </a:extLst>
              </a:tr>
              <a:tr h="1234749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</a:rPr>
                        <a:t>Wep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App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5F6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/>
                        <a:t>〮 </a:t>
                      </a:r>
                      <a:r>
                        <a:rPr lang="ko-KR" altLang="en-US" sz="1800" b="0" dirty="0"/>
                        <a:t>로그인 </a:t>
                      </a:r>
                      <a:r>
                        <a:rPr lang="en-US" altLang="ko-KR" sz="1800" b="0" dirty="0"/>
                        <a:t>API </a:t>
                      </a:r>
                      <a:r>
                        <a:rPr lang="ko-KR" altLang="en-US" sz="1800" b="0" dirty="0"/>
                        <a:t>구현</a:t>
                      </a:r>
                      <a:endParaRPr lang="en-US" altLang="ko-KR" sz="1800" b="0" dirty="0"/>
                    </a:p>
                    <a:p>
                      <a:pPr algn="l" latinLnBrk="1"/>
                      <a:r>
                        <a:rPr lang="en-US" altLang="ko-KR" sz="1800" b="0" dirty="0"/>
                        <a:t>〮 flutter </a:t>
                      </a:r>
                      <a:r>
                        <a:rPr lang="ko-KR" altLang="en-US" sz="1800" b="0" dirty="0"/>
                        <a:t>내에서 로그인 및 회원가입 구현</a:t>
                      </a:r>
                      <a:endParaRPr lang="ko-KR" altLang="en-US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/>
                        <a:t>〮 DL </a:t>
                      </a:r>
                      <a:r>
                        <a:rPr lang="ko-KR" altLang="en-US" sz="1800" b="0" dirty="0"/>
                        <a:t>서버에서 데이터를 받아 </a:t>
                      </a:r>
                      <a:r>
                        <a:rPr lang="en-US" altLang="ko-KR" sz="1800" b="0" dirty="0"/>
                        <a:t>flutter </a:t>
                      </a:r>
                      <a:r>
                        <a:rPr lang="ko-KR" altLang="en-US" sz="1800" b="0" dirty="0"/>
                        <a:t>내에서 볼 수 있도록 구현</a:t>
                      </a:r>
                      <a:endParaRPr lang="en-US" altLang="ko-KR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820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161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66700" y="258679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4434227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목표 및 개요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51D457-F05D-F3ED-8677-7239AC721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7877" y="1270862"/>
            <a:ext cx="13126669" cy="49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F0130-843B-545A-F7CC-6569E894D7DC}"/>
              </a:ext>
            </a:extLst>
          </p:cNvPr>
          <p:cNvSpPr txBox="1"/>
          <p:nvPr/>
        </p:nvSpPr>
        <p:spPr>
          <a:xfrm>
            <a:off x="507455" y="779923"/>
            <a:ext cx="10630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5F5F60"/>
                </a:solidFill>
              </a:rPr>
              <a:t>프로젝트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90547-3B8B-6CE1-F9A0-A8FC2905049E}"/>
              </a:ext>
            </a:extLst>
          </p:cNvPr>
          <p:cNvSpPr txBox="1"/>
          <p:nvPr/>
        </p:nvSpPr>
        <p:spPr>
          <a:xfrm>
            <a:off x="1289530" y="2517239"/>
            <a:ext cx="96129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dirty="0"/>
              <a:t>〮 </a:t>
            </a:r>
            <a:r>
              <a:rPr lang="ko-KR" altLang="en-US" sz="2400" dirty="0" err="1"/>
              <a:t>딥러닝을</a:t>
            </a:r>
            <a:r>
              <a:rPr lang="ko-KR" altLang="en-US" sz="2400" dirty="0"/>
              <a:t> 기반으로 한 </a:t>
            </a:r>
            <a:r>
              <a:rPr lang="en-US" altLang="ko-KR" sz="2400" dirty="0"/>
              <a:t>'</a:t>
            </a:r>
            <a:r>
              <a:rPr lang="ko-KR" altLang="en-US" sz="2400" dirty="0"/>
              <a:t>귀 쫑긋 탐지를 통한 </a:t>
            </a:r>
            <a:r>
              <a:rPr lang="ko-KR" altLang="en-US" sz="2400" dirty="0" err="1"/>
              <a:t>모돈</a:t>
            </a:r>
            <a:r>
              <a:rPr lang="ko-KR" altLang="en-US" sz="2400" dirty="0"/>
              <a:t> 인공수정 시점 예       측</a:t>
            </a:r>
            <a:r>
              <a:rPr lang="en-US" altLang="ko-KR" sz="2400" dirty="0"/>
              <a:t>' </a:t>
            </a:r>
            <a:r>
              <a:rPr lang="ko-KR" altLang="en-US" sz="2400" dirty="0"/>
              <a:t>알고리즘을 개발</a:t>
            </a:r>
            <a:endParaRPr lang="ko-KR" altLang="en-US" sz="2400" b="0" dirty="0"/>
          </a:p>
          <a:p>
            <a:endParaRPr lang="en-US" altLang="ko-KR" dirty="0"/>
          </a:p>
          <a:p>
            <a:r>
              <a:rPr lang="en-US" altLang="ko-KR" sz="2400" b="0" dirty="0"/>
              <a:t>〮 </a:t>
            </a:r>
            <a:r>
              <a:rPr lang="en-US" altLang="ko-KR" sz="2400" dirty="0"/>
              <a:t>YOLOv8 </a:t>
            </a:r>
            <a:r>
              <a:rPr lang="ko-KR" altLang="en-US" sz="2400" dirty="0"/>
              <a:t>모델에 학습 후 모델을 통해 </a:t>
            </a:r>
            <a:r>
              <a:rPr lang="ko-KR" altLang="en-US" sz="2400" dirty="0" err="1"/>
              <a:t>모돈의</a:t>
            </a:r>
            <a:r>
              <a:rPr lang="ko-KR" altLang="en-US" sz="2400" dirty="0"/>
              <a:t> </a:t>
            </a:r>
            <a:r>
              <a:rPr lang="en-US" altLang="ko-KR" sz="2400" dirty="0"/>
              <a:t>Popping </a:t>
            </a:r>
            <a:r>
              <a:rPr lang="ko-KR" altLang="en-US" sz="2400" dirty="0"/>
              <a:t>여부를 시계열 데이터로 구성한 뒤</a:t>
            </a:r>
            <a:r>
              <a:rPr lang="en-US" altLang="ko-KR" sz="2400" dirty="0"/>
              <a:t>, LSTM </a:t>
            </a:r>
            <a:r>
              <a:rPr lang="ko-KR" altLang="en-US" sz="2400" dirty="0"/>
              <a:t>모델로 적절한 인공수정 시점을 예측</a:t>
            </a:r>
            <a:endParaRPr lang="ko-KR" altLang="en-US" sz="2400" b="0" dirty="0"/>
          </a:p>
          <a:p>
            <a:endParaRPr lang="en-US" altLang="ko-KR" sz="2400" b="0" dirty="0"/>
          </a:p>
          <a:p>
            <a:r>
              <a:rPr lang="en-US" altLang="ko-KR" sz="2400" b="0" dirty="0"/>
              <a:t>〮 </a:t>
            </a:r>
            <a:r>
              <a:rPr lang="ko-KR" altLang="en-US" sz="2400" dirty="0"/>
              <a:t>예측한 결과는 </a:t>
            </a:r>
            <a:r>
              <a:rPr lang="en-US" altLang="ko-KR" sz="2400" dirty="0"/>
              <a:t>Flutter</a:t>
            </a:r>
            <a:r>
              <a:rPr lang="ko-KR" altLang="en-US" sz="2400" dirty="0"/>
              <a:t>로 구현한 웹 애플리케이션으로 사용자 전달</a:t>
            </a:r>
            <a:endParaRPr lang="ko-KR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65136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C0AC61F-FCEC-0CE4-CF13-5E046E18BE59}"/>
              </a:ext>
            </a:extLst>
          </p:cNvPr>
          <p:cNvGrpSpPr/>
          <p:nvPr/>
        </p:nvGrpSpPr>
        <p:grpSpPr>
          <a:xfrm>
            <a:off x="0" y="-2"/>
            <a:ext cx="12192002" cy="6858003"/>
            <a:chOff x="-502664" y="-2"/>
            <a:chExt cx="12694666" cy="685800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6FE179-5243-41AC-B311-17F6E55D5606}"/>
                </a:ext>
              </a:extLst>
            </p:cNvPr>
            <p:cNvSpPr/>
            <p:nvPr/>
          </p:nvSpPr>
          <p:spPr>
            <a:xfrm rot="16200000">
              <a:off x="2415667" y="-2918333"/>
              <a:ext cx="6858003" cy="12694666"/>
            </a:xfrm>
            <a:prstGeom prst="rect">
              <a:avLst/>
            </a:prstGeom>
            <a:solidFill>
              <a:srgbClr val="5F5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087" y="2828835"/>
              <a:ext cx="11263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03. </a:t>
              </a:r>
              <a:r>
                <a:rPr lang="ko-KR" altLang="en-US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아키텍처 및 전체 시스템 구성도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19EB2C-3478-1A19-18CF-1B399A3340F2}"/>
                </a:ext>
              </a:extLst>
            </p:cNvPr>
            <p:cNvSpPr/>
            <p:nvPr/>
          </p:nvSpPr>
          <p:spPr>
            <a:xfrm>
              <a:off x="-93133" y="294468"/>
              <a:ext cx="11964835" cy="626906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1380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5694</TotalTime>
  <Words>900</Words>
  <Application>Microsoft Macintosh PowerPoint</Application>
  <PresentationFormat>와이드스크린</PresentationFormat>
  <Paragraphs>165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Calibri</vt:lpstr>
      <vt:lpstr>맑은 고딕</vt:lpstr>
      <vt:lpstr>함초롬바탕</vt:lpstr>
      <vt:lpstr>Arial</vt:lpstr>
      <vt:lpstr>BM HANNA Air OTF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hhj</dc:creator>
  <cp:lastModifiedBy>신유정</cp:lastModifiedBy>
  <cp:revision>77</cp:revision>
  <dcterms:created xsi:type="dcterms:W3CDTF">2017-05-10T07:33:19Z</dcterms:created>
  <dcterms:modified xsi:type="dcterms:W3CDTF">2023-10-27T09:57:08Z</dcterms:modified>
</cp:coreProperties>
</file>